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7E9A3-3BE0-0D41-BE15-3166C28268F4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CCAF4-5AE8-F941-9906-9C244BDDF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Chapter 4 Notes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Graphing Linear Equations and Functions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4.1 Coordinates and Scatter Plots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/>
              <a:t>Objectives: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-Plot points in a coordinate plane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-Draw scatter plots and make predictions about the 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Terms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Coordinate Plane: the x and y axis attached at the zero point</a:t>
            </a:r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r>
              <a:rPr lang="en-US" sz="2400"/>
              <a:t>Ordered pair (x,y)</a:t>
            </a:r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r>
              <a:rPr lang="en-US" sz="2400"/>
              <a:t>X-coordinate: Tells you how far to move, right or left…. The first number in an ordered pair</a:t>
            </a:r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r>
              <a:rPr lang="en-US" sz="2400"/>
              <a:t>Y-coordinate : Tells you how far to move, up or down…. The second number in an ordered pair</a:t>
            </a:r>
          </a:p>
          <a:p>
            <a:pPr eaLnBrk="1" hangingPunct="1">
              <a:lnSpc>
                <a:spcPct val="90000"/>
              </a:lnSpc>
            </a:pPr>
            <a:endParaRPr lang="en-US" sz="2400"/>
          </a:p>
        </p:txBody>
      </p:sp>
      <p:sp>
        <p:nvSpPr>
          <p:cNvPr id="15364" name="Comment 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197350" y="2303463"/>
            <a:ext cx="125413" cy="26987"/>
          </a:xfrm>
          <a:custGeom>
            <a:avLst/>
            <a:gdLst>
              <a:gd name="T0" fmla="*/ 25 w 348"/>
              <a:gd name="T1" fmla="*/ 0 h 75"/>
              <a:gd name="T2" fmla="*/ 0 w 348"/>
              <a:gd name="T3" fmla="*/ 0 h 75"/>
              <a:gd name="T4" fmla="*/ 25 w 348"/>
              <a:gd name="T5" fmla="*/ 49 h 75"/>
              <a:gd name="T6" fmla="*/ 323 w 348"/>
              <a:gd name="T7" fmla="*/ 49 h 75"/>
              <a:gd name="T8" fmla="*/ 347 w 348"/>
              <a:gd name="T9" fmla="*/ 74 h 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8"/>
              <a:gd name="T16" fmla="*/ 0 h 75"/>
              <a:gd name="T17" fmla="*/ 348 w 348"/>
              <a:gd name="T18" fmla="*/ 75 h 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8" h="75" extrusionOk="0">
                <a:moveTo>
                  <a:pt x="25" y="0"/>
                </a:moveTo>
                <a:cubicBezTo>
                  <a:pt x="17" y="0"/>
                  <a:pt x="8" y="0"/>
                  <a:pt x="0" y="0"/>
                </a:cubicBezTo>
                <a:cubicBezTo>
                  <a:pt x="13" y="39"/>
                  <a:pt x="12" y="10"/>
                  <a:pt x="25" y="49"/>
                </a:cubicBezTo>
                <a:cubicBezTo>
                  <a:pt x="124" y="49"/>
                  <a:pt x="224" y="49"/>
                  <a:pt x="323" y="49"/>
                </a:cubicBezTo>
                <a:cubicBezTo>
                  <a:pt x="323" y="74"/>
                  <a:pt x="323" y="82"/>
                  <a:pt x="347" y="7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5" name="Comment 1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330575" y="3367088"/>
            <a:ext cx="134938" cy="34925"/>
          </a:xfrm>
          <a:custGeom>
            <a:avLst/>
            <a:gdLst>
              <a:gd name="T0" fmla="*/ 0 w 373"/>
              <a:gd name="T1" fmla="*/ 100 h 101"/>
              <a:gd name="T2" fmla="*/ 0 w 373"/>
              <a:gd name="T3" fmla="*/ 75 h 101"/>
              <a:gd name="T4" fmla="*/ 124 w 373"/>
              <a:gd name="T5" fmla="*/ 50 h 101"/>
              <a:gd name="T6" fmla="*/ 248 w 373"/>
              <a:gd name="T7" fmla="*/ 25 h 101"/>
              <a:gd name="T8" fmla="*/ 298 w 373"/>
              <a:gd name="T9" fmla="*/ 25 h 101"/>
              <a:gd name="T10" fmla="*/ 372 w 373"/>
              <a:gd name="T11" fmla="*/ 0 h 1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3"/>
              <a:gd name="T19" fmla="*/ 0 h 101"/>
              <a:gd name="T20" fmla="*/ 373 w 373"/>
              <a:gd name="T21" fmla="*/ 101 h 1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3" h="101" extrusionOk="0">
                <a:moveTo>
                  <a:pt x="0" y="100"/>
                </a:moveTo>
                <a:cubicBezTo>
                  <a:pt x="0" y="92"/>
                  <a:pt x="0" y="83"/>
                  <a:pt x="0" y="75"/>
                </a:cubicBezTo>
                <a:cubicBezTo>
                  <a:pt x="57" y="75"/>
                  <a:pt x="78" y="65"/>
                  <a:pt x="124" y="50"/>
                </a:cubicBezTo>
                <a:cubicBezTo>
                  <a:pt x="164" y="37"/>
                  <a:pt x="211" y="37"/>
                  <a:pt x="248" y="25"/>
                </a:cubicBezTo>
                <a:cubicBezTo>
                  <a:pt x="273" y="25"/>
                  <a:pt x="281" y="25"/>
                  <a:pt x="298" y="25"/>
                </a:cubicBezTo>
                <a:cubicBezTo>
                  <a:pt x="311" y="-13"/>
                  <a:pt x="327" y="0"/>
                  <a:pt x="372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Comment 1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313113" y="4411663"/>
            <a:ext cx="142875" cy="44450"/>
          </a:xfrm>
          <a:custGeom>
            <a:avLst/>
            <a:gdLst>
              <a:gd name="T0" fmla="*/ 0 w 397"/>
              <a:gd name="T1" fmla="*/ 124 h 125"/>
              <a:gd name="T2" fmla="*/ 0 w 397"/>
              <a:gd name="T3" fmla="*/ 99 h 125"/>
              <a:gd name="T4" fmla="*/ 173 w 397"/>
              <a:gd name="T5" fmla="*/ 74 h 125"/>
              <a:gd name="T6" fmla="*/ 272 w 397"/>
              <a:gd name="T7" fmla="*/ 49 h 125"/>
              <a:gd name="T8" fmla="*/ 347 w 397"/>
              <a:gd name="T9" fmla="*/ 24 h 125"/>
              <a:gd name="T10" fmla="*/ 396 w 397"/>
              <a:gd name="T11" fmla="*/ 0 h 12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7"/>
              <a:gd name="T19" fmla="*/ 0 h 125"/>
              <a:gd name="T20" fmla="*/ 397 w 397"/>
              <a:gd name="T21" fmla="*/ 125 h 1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7" h="125" extrusionOk="0">
                <a:moveTo>
                  <a:pt x="0" y="124"/>
                </a:moveTo>
                <a:cubicBezTo>
                  <a:pt x="0" y="116"/>
                  <a:pt x="0" y="107"/>
                  <a:pt x="0" y="99"/>
                </a:cubicBezTo>
                <a:cubicBezTo>
                  <a:pt x="70" y="99"/>
                  <a:pt x="115" y="93"/>
                  <a:pt x="173" y="74"/>
                </a:cubicBezTo>
                <a:cubicBezTo>
                  <a:pt x="206" y="63"/>
                  <a:pt x="240" y="57"/>
                  <a:pt x="272" y="49"/>
                </a:cubicBezTo>
                <a:cubicBezTo>
                  <a:pt x="290" y="-5"/>
                  <a:pt x="303" y="47"/>
                  <a:pt x="347" y="24"/>
                </a:cubicBezTo>
                <a:cubicBezTo>
                  <a:pt x="369" y="2"/>
                  <a:pt x="374" y="-6"/>
                  <a:pt x="396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7" name="Comment 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05225" y="4160838"/>
            <a:ext cx="635000" cy="420687"/>
          </a:xfrm>
          <a:custGeom>
            <a:avLst/>
            <a:gdLst>
              <a:gd name="T0" fmla="*/ 174 w 1762"/>
              <a:gd name="T1" fmla="*/ 99 h 1167"/>
              <a:gd name="T2" fmla="*/ 198 w 1762"/>
              <a:gd name="T3" fmla="*/ 198 h 1167"/>
              <a:gd name="T4" fmla="*/ 223 w 1762"/>
              <a:gd name="T5" fmla="*/ 397 h 1167"/>
              <a:gd name="T6" fmla="*/ 273 w 1762"/>
              <a:gd name="T7" fmla="*/ 645 h 1167"/>
              <a:gd name="T8" fmla="*/ 347 w 1762"/>
              <a:gd name="T9" fmla="*/ 868 h 1167"/>
              <a:gd name="T10" fmla="*/ 397 w 1762"/>
              <a:gd name="T11" fmla="*/ 1017 h 1167"/>
              <a:gd name="T12" fmla="*/ 0 w 1762"/>
              <a:gd name="T13" fmla="*/ 992 h 1167"/>
              <a:gd name="T14" fmla="*/ 0 w 1762"/>
              <a:gd name="T15" fmla="*/ 918 h 1167"/>
              <a:gd name="T16" fmla="*/ 74 w 1762"/>
              <a:gd name="T17" fmla="*/ 819 h 1167"/>
              <a:gd name="T18" fmla="*/ 198 w 1762"/>
              <a:gd name="T19" fmla="*/ 695 h 1167"/>
              <a:gd name="T20" fmla="*/ 322 w 1762"/>
              <a:gd name="T21" fmla="*/ 570 h 1167"/>
              <a:gd name="T22" fmla="*/ 521 w 1762"/>
              <a:gd name="T23" fmla="*/ 372 h 1167"/>
              <a:gd name="T24" fmla="*/ 694 w 1762"/>
              <a:gd name="T25" fmla="*/ 0 h 1167"/>
              <a:gd name="T26" fmla="*/ 670 w 1762"/>
              <a:gd name="T27" fmla="*/ 99 h 1167"/>
              <a:gd name="T28" fmla="*/ 719 w 1762"/>
              <a:gd name="T29" fmla="*/ 248 h 1167"/>
              <a:gd name="T30" fmla="*/ 769 w 1762"/>
              <a:gd name="T31" fmla="*/ 496 h 1167"/>
              <a:gd name="T32" fmla="*/ 818 w 1762"/>
              <a:gd name="T33" fmla="*/ 744 h 1167"/>
              <a:gd name="T34" fmla="*/ 868 w 1762"/>
              <a:gd name="T35" fmla="*/ 918 h 1167"/>
              <a:gd name="T36" fmla="*/ 893 w 1762"/>
              <a:gd name="T37" fmla="*/ 1042 h 1167"/>
              <a:gd name="T38" fmla="*/ 893 w 1762"/>
              <a:gd name="T39" fmla="*/ 1091 h 1167"/>
              <a:gd name="T40" fmla="*/ 893 w 1762"/>
              <a:gd name="T41" fmla="*/ 1017 h 1167"/>
              <a:gd name="T42" fmla="*/ 868 w 1762"/>
              <a:gd name="T43" fmla="*/ 893 h 1167"/>
              <a:gd name="T44" fmla="*/ 893 w 1762"/>
              <a:gd name="T45" fmla="*/ 570 h 1167"/>
              <a:gd name="T46" fmla="*/ 918 w 1762"/>
              <a:gd name="T47" fmla="*/ 471 h 1167"/>
              <a:gd name="T48" fmla="*/ 992 w 1762"/>
              <a:gd name="T49" fmla="*/ 422 h 1167"/>
              <a:gd name="T50" fmla="*/ 1067 w 1762"/>
              <a:gd name="T51" fmla="*/ 422 h 1167"/>
              <a:gd name="T52" fmla="*/ 1141 w 1762"/>
              <a:gd name="T53" fmla="*/ 546 h 1167"/>
              <a:gd name="T54" fmla="*/ 1191 w 1762"/>
              <a:gd name="T55" fmla="*/ 695 h 1167"/>
              <a:gd name="T56" fmla="*/ 1240 w 1762"/>
              <a:gd name="T57" fmla="*/ 893 h 1167"/>
              <a:gd name="T58" fmla="*/ 1290 w 1762"/>
              <a:gd name="T59" fmla="*/ 1091 h 1167"/>
              <a:gd name="T60" fmla="*/ 1290 w 1762"/>
              <a:gd name="T61" fmla="*/ 1166 h 1167"/>
              <a:gd name="T62" fmla="*/ 1339 w 1762"/>
              <a:gd name="T63" fmla="*/ 744 h 1167"/>
              <a:gd name="T64" fmla="*/ 1414 w 1762"/>
              <a:gd name="T65" fmla="*/ 695 h 1167"/>
              <a:gd name="T66" fmla="*/ 1488 w 1762"/>
              <a:gd name="T67" fmla="*/ 595 h 1167"/>
              <a:gd name="T68" fmla="*/ 1587 w 1762"/>
              <a:gd name="T69" fmla="*/ 496 h 1167"/>
              <a:gd name="T70" fmla="*/ 1662 w 1762"/>
              <a:gd name="T71" fmla="*/ 422 h 1167"/>
              <a:gd name="T72" fmla="*/ 1687 w 1762"/>
              <a:gd name="T73" fmla="*/ 322 h 1167"/>
              <a:gd name="T74" fmla="*/ 1612 w 1762"/>
              <a:gd name="T75" fmla="*/ 273 h 1167"/>
              <a:gd name="T76" fmla="*/ 1513 w 1762"/>
              <a:gd name="T77" fmla="*/ 298 h 1167"/>
              <a:gd name="T78" fmla="*/ 1439 w 1762"/>
              <a:gd name="T79" fmla="*/ 372 h 1167"/>
              <a:gd name="T80" fmla="*/ 1389 w 1762"/>
              <a:gd name="T81" fmla="*/ 496 h 1167"/>
              <a:gd name="T82" fmla="*/ 1364 w 1762"/>
              <a:gd name="T83" fmla="*/ 670 h 1167"/>
              <a:gd name="T84" fmla="*/ 1389 w 1762"/>
              <a:gd name="T85" fmla="*/ 893 h 1167"/>
              <a:gd name="T86" fmla="*/ 1463 w 1762"/>
              <a:gd name="T87" fmla="*/ 992 h 1167"/>
              <a:gd name="T88" fmla="*/ 1587 w 1762"/>
              <a:gd name="T89" fmla="*/ 1017 h 1167"/>
              <a:gd name="T90" fmla="*/ 1711 w 1762"/>
              <a:gd name="T91" fmla="*/ 992 h 1167"/>
              <a:gd name="T92" fmla="*/ 1761 w 1762"/>
              <a:gd name="T93" fmla="*/ 943 h 116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762"/>
              <a:gd name="T142" fmla="*/ 0 h 1167"/>
              <a:gd name="T143" fmla="*/ 1762 w 1762"/>
              <a:gd name="T144" fmla="*/ 1167 h 1167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762" h="1167" extrusionOk="0">
                <a:moveTo>
                  <a:pt x="174" y="99"/>
                </a:moveTo>
                <a:cubicBezTo>
                  <a:pt x="174" y="145"/>
                  <a:pt x="191" y="163"/>
                  <a:pt x="198" y="198"/>
                </a:cubicBezTo>
                <a:cubicBezTo>
                  <a:pt x="212" y="264"/>
                  <a:pt x="201" y="333"/>
                  <a:pt x="223" y="397"/>
                </a:cubicBezTo>
                <a:cubicBezTo>
                  <a:pt x="251" y="480"/>
                  <a:pt x="249" y="563"/>
                  <a:pt x="273" y="645"/>
                </a:cubicBezTo>
                <a:cubicBezTo>
                  <a:pt x="294" y="717"/>
                  <a:pt x="324" y="800"/>
                  <a:pt x="347" y="868"/>
                </a:cubicBezTo>
                <a:cubicBezTo>
                  <a:pt x="365" y="921"/>
                  <a:pt x="371" y="973"/>
                  <a:pt x="397" y="1017"/>
                </a:cubicBezTo>
              </a:path>
              <a:path w="1762" h="1167" extrusionOk="0">
                <a:moveTo>
                  <a:pt x="0" y="992"/>
                </a:moveTo>
                <a:cubicBezTo>
                  <a:pt x="0" y="967"/>
                  <a:pt x="0" y="943"/>
                  <a:pt x="0" y="918"/>
                </a:cubicBezTo>
                <a:cubicBezTo>
                  <a:pt x="36" y="906"/>
                  <a:pt x="39" y="858"/>
                  <a:pt x="74" y="819"/>
                </a:cubicBezTo>
                <a:cubicBezTo>
                  <a:pt x="113" y="776"/>
                  <a:pt x="166" y="740"/>
                  <a:pt x="198" y="695"/>
                </a:cubicBezTo>
                <a:cubicBezTo>
                  <a:pt x="235" y="642"/>
                  <a:pt x="275" y="617"/>
                  <a:pt x="322" y="570"/>
                </a:cubicBezTo>
                <a:cubicBezTo>
                  <a:pt x="388" y="504"/>
                  <a:pt x="455" y="438"/>
                  <a:pt x="521" y="372"/>
                </a:cubicBezTo>
              </a:path>
              <a:path w="1762" h="1167" extrusionOk="0">
                <a:moveTo>
                  <a:pt x="694" y="0"/>
                </a:moveTo>
                <a:cubicBezTo>
                  <a:pt x="676" y="31"/>
                  <a:pt x="658" y="57"/>
                  <a:pt x="670" y="99"/>
                </a:cubicBezTo>
                <a:cubicBezTo>
                  <a:pt x="683" y="143"/>
                  <a:pt x="710" y="197"/>
                  <a:pt x="719" y="248"/>
                </a:cubicBezTo>
                <a:cubicBezTo>
                  <a:pt x="733" y="331"/>
                  <a:pt x="750" y="416"/>
                  <a:pt x="769" y="496"/>
                </a:cubicBezTo>
                <a:cubicBezTo>
                  <a:pt x="787" y="575"/>
                  <a:pt x="794" y="669"/>
                  <a:pt x="818" y="744"/>
                </a:cubicBezTo>
                <a:cubicBezTo>
                  <a:pt x="836" y="802"/>
                  <a:pt x="861" y="858"/>
                  <a:pt x="868" y="918"/>
                </a:cubicBezTo>
                <a:cubicBezTo>
                  <a:pt x="874" y="968"/>
                  <a:pt x="886" y="999"/>
                  <a:pt x="893" y="1042"/>
                </a:cubicBezTo>
                <a:cubicBezTo>
                  <a:pt x="893" y="1067"/>
                  <a:pt x="893" y="1075"/>
                  <a:pt x="893" y="1091"/>
                </a:cubicBezTo>
                <a:cubicBezTo>
                  <a:pt x="893" y="1054"/>
                  <a:pt x="895" y="1053"/>
                  <a:pt x="893" y="1017"/>
                </a:cubicBezTo>
                <a:cubicBezTo>
                  <a:pt x="890" y="969"/>
                  <a:pt x="874" y="938"/>
                  <a:pt x="868" y="893"/>
                </a:cubicBezTo>
                <a:cubicBezTo>
                  <a:pt x="854" y="783"/>
                  <a:pt x="874" y="664"/>
                  <a:pt x="893" y="570"/>
                </a:cubicBezTo>
                <a:cubicBezTo>
                  <a:pt x="900" y="533"/>
                  <a:pt x="899" y="501"/>
                  <a:pt x="918" y="471"/>
                </a:cubicBezTo>
                <a:cubicBezTo>
                  <a:pt x="926" y="458"/>
                  <a:pt x="965" y="431"/>
                  <a:pt x="992" y="422"/>
                </a:cubicBezTo>
                <a:cubicBezTo>
                  <a:pt x="1027" y="411"/>
                  <a:pt x="1034" y="406"/>
                  <a:pt x="1067" y="422"/>
                </a:cubicBezTo>
                <a:cubicBezTo>
                  <a:pt x="1091" y="434"/>
                  <a:pt x="1131" y="522"/>
                  <a:pt x="1141" y="546"/>
                </a:cubicBezTo>
                <a:cubicBezTo>
                  <a:pt x="1161" y="594"/>
                  <a:pt x="1174" y="651"/>
                  <a:pt x="1191" y="695"/>
                </a:cubicBezTo>
                <a:cubicBezTo>
                  <a:pt x="1216" y="757"/>
                  <a:pt x="1236" y="832"/>
                  <a:pt x="1240" y="893"/>
                </a:cubicBezTo>
                <a:cubicBezTo>
                  <a:pt x="1244" y="965"/>
                  <a:pt x="1279" y="1023"/>
                  <a:pt x="1290" y="1091"/>
                </a:cubicBezTo>
                <a:cubicBezTo>
                  <a:pt x="1294" y="1115"/>
                  <a:pt x="1287" y="1142"/>
                  <a:pt x="1290" y="1166"/>
                </a:cubicBezTo>
              </a:path>
              <a:path w="1762" h="1167" extrusionOk="0">
                <a:moveTo>
                  <a:pt x="1339" y="744"/>
                </a:moveTo>
                <a:cubicBezTo>
                  <a:pt x="1352" y="706"/>
                  <a:pt x="1396" y="722"/>
                  <a:pt x="1414" y="695"/>
                </a:cubicBezTo>
                <a:cubicBezTo>
                  <a:pt x="1435" y="663"/>
                  <a:pt x="1455" y="628"/>
                  <a:pt x="1488" y="595"/>
                </a:cubicBezTo>
                <a:cubicBezTo>
                  <a:pt x="1523" y="560"/>
                  <a:pt x="1558" y="519"/>
                  <a:pt x="1587" y="496"/>
                </a:cubicBezTo>
                <a:cubicBezTo>
                  <a:pt x="1606" y="481"/>
                  <a:pt x="1660" y="425"/>
                  <a:pt x="1662" y="422"/>
                </a:cubicBezTo>
                <a:cubicBezTo>
                  <a:pt x="1678" y="390"/>
                  <a:pt x="1687" y="362"/>
                  <a:pt x="1687" y="322"/>
                </a:cubicBezTo>
                <a:cubicBezTo>
                  <a:pt x="1687" y="292"/>
                  <a:pt x="1644" y="277"/>
                  <a:pt x="1612" y="273"/>
                </a:cubicBezTo>
                <a:cubicBezTo>
                  <a:pt x="1599" y="272"/>
                  <a:pt x="1527" y="290"/>
                  <a:pt x="1513" y="298"/>
                </a:cubicBezTo>
                <a:cubicBezTo>
                  <a:pt x="1503" y="304"/>
                  <a:pt x="1444" y="362"/>
                  <a:pt x="1439" y="372"/>
                </a:cubicBezTo>
                <a:cubicBezTo>
                  <a:pt x="1422" y="408"/>
                  <a:pt x="1392" y="451"/>
                  <a:pt x="1389" y="496"/>
                </a:cubicBezTo>
                <a:cubicBezTo>
                  <a:pt x="1385" y="561"/>
                  <a:pt x="1364" y="598"/>
                  <a:pt x="1364" y="670"/>
                </a:cubicBezTo>
                <a:cubicBezTo>
                  <a:pt x="1364" y="755"/>
                  <a:pt x="1367" y="821"/>
                  <a:pt x="1389" y="893"/>
                </a:cubicBezTo>
                <a:cubicBezTo>
                  <a:pt x="1398" y="924"/>
                  <a:pt x="1426" y="976"/>
                  <a:pt x="1463" y="992"/>
                </a:cubicBezTo>
                <a:cubicBezTo>
                  <a:pt x="1507" y="1012"/>
                  <a:pt x="1532" y="1017"/>
                  <a:pt x="1587" y="1017"/>
                </a:cubicBezTo>
                <a:cubicBezTo>
                  <a:pt x="1625" y="1017"/>
                  <a:pt x="1681" y="1007"/>
                  <a:pt x="1711" y="992"/>
                </a:cubicBezTo>
                <a:cubicBezTo>
                  <a:pt x="1744" y="975"/>
                  <a:pt x="1752" y="968"/>
                  <a:pt x="1761" y="943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8" name="Comment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91038" y="4037013"/>
            <a:ext cx="465137" cy="473075"/>
          </a:xfrm>
          <a:custGeom>
            <a:avLst/>
            <a:gdLst>
              <a:gd name="T0" fmla="*/ 25 w 1291"/>
              <a:gd name="T1" fmla="*/ 0 h 1315"/>
              <a:gd name="T2" fmla="*/ 0 w 1291"/>
              <a:gd name="T3" fmla="*/ 25 h 1315"/>
              <a:gd name="T4" fmla="*/ 25 w 1291"/>
              <a:gd name="T5" fmla="*/ 124 h 1315"/>
              <a:gd name="T6" fmla="*/ 49 w 1291"/>
              <a:gd name="T7" fmla="*/ 248 h 1315"/>
              <a:gd name="T8" fmla="*/ 99 w 1291"/>
              <a:gd name="T9" fmla="*/ 471 h 1315"/>
              <a:gd name="T10" fmla="*/ 149 w 1291"/>
              <a:gd name="T11" fmla="*/ 769 h 1315"/>
              <a:gd name="T12" fmla="*/ 223 w 1291"/>
              <a:gd name="T13" fmla="*/ 1042 h 1315"/>
              <a:gd name="T14" fmla="*/ 248 w 1291"/>
              <a:gd name="T15" fmla="*/ 1240 h 1315"/>
              <a:gd name="T16" fmla="*/ 248 w 1291"/>
              <a:gd name="T17" fmla="*/ 1265 h 1315"/>
              <a:gd name="T18" fmla="*/ 868 w 1291"/>
              <a:gd name="T19" fmla="*/ 397 h 1315"/>
              <a:gd name="T20" fmla="*/ 794 w 1291"/>
              <a:gd name="T21" fmla="*/ 347 h 1315"/>
              <a:gd name="T22" fmla="*/ 694 w 1291"/>
              <a:gd name="T23" fmla="*/ 372 h 1315"/>
              <a:gd name="T24" fmla="*/ 545 w 1291"/>
              <a:gd name="T25" fmla="*/ 446 h 1315"/>
              <a:gd name="T26" fmla="*/ 421 w 1291"/>
              <a:gd name="T27" fmla="*/ 595 h 1315"/>
              <a:gd name="T28" fmla="*/ 446 w 1291"/>
              <a:gd name="T29" fmla="*/ 719 h 1315"/>
              <a:gd name="T30" fmla="*/ 545 w 1291"/>
              <a:gd name="T31" fmla="*/ 744 h 1315"/>
              <a:gd name="T32" fmla="*/ 669 w 1291"/>
              <a:gd name="T33" fmla="*/ 719 h 1315"/>
              <a:gd name="T34" fmla="*/ 794 w 1291"/>
              <a:gd name="T35" fmla="*/ 744 h 1315"/>
              <a:gd name="T36" fmla="*/ 893 w 1291"/>
              <a:gd name="T37" fmla="*/ 793 h 1315"/>
              <a:gd name="T38" fmla="*/ 942 w 1291"/>
              <a:gd name="T39" fmla="*/ 917 h 1315"/>
              <a:gd name="T40" fmla="*/ 918 w 1291"/>
              <a:gd name="T41" fmla="*/ 1091 h 1315"/>
              <a:gd name="T42" fmla="*/ 843 w 1291"/>
              <a:gd name="T43" fmla="*/ 1215 h 1315"/>
              <a:gd name="T44" fmla="*/ 719 w 1291"/>
              <a:gd name="T45" fmla="*/ 1265 h 1315"/>
              <a:gd name="T46" fmla="*/ 620 w 1291"/>
              <a:gd name="T47" fmla="*/ 1240 h 1315"/>
              <a:gd name="T48" fmla="*/ 942 w 1291"/>
              <a:gd name="T49" fmla="*/ 248 h 1315"/>
              <a:gd name="T50" fmla="*/ 1017 w 1291"/>
              <a:gd name="T51" fmla="*/ 322 h 1315"/>
              <a:gd name="T52" fmla="*/ 1066 w 1291"/>
              <a:gd name="T53" fmla="*/ 446 h 1315"/>
              <a:gd name="T54" fmla="*/ 1141 w 1291"/>
              <a:gd name="T55" fmla="*/ 645 h 1315"/>
              <a:gd name="T56" fmla="*/ 1190 w 1291"/>
              <a:gd name="T57" fmla="*/ 893 h 1315"/>
              <a:gd name="T58" fmla="*/ 1240 w 1291"/>
              <a:gd name="T59" fmla="*/ 1116 h 1315"/>
              <a:gd name="T60" fmla="*/ 1265 w 1291"/>
              <a:gd name="T61" fmla="*/ 1265 h 1315"/>
              <a:gd name="T62" fmla="*/ 1265 w 1291"/>
              <a:gd name="T63" fmla="*/ 1314 h 1315"/>
              <a:gd name="T64" fmla="*/ 818 w 1291"/>
              <a:gd name="T65" fmla="*/ 967 h 1315"/>
              <a:gd name="T66" fmla="*/ 967 w 1291"/>
              <a:gd name="T67" fmla="*/ 818 h 1315"/>
              <a:gd name="T68" fmla="*/ 1141 w 1291"/>
              <a:gd name="T69" fmla="*/ 719 h 1315"/>
              <a:gd name="T70" fmla="*/ 1265 w 1291"/>
              <a:gd name="T71" fmla="*/ 620 h 1315"/>
              <a:gd name="T72" fmla="*/ 1290 w 1291"/>
              <a:gd name="T73" fmla="*/ 620 h 131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91"/>
              <a:gd name="T112" fmla="*/ 0 h 1315"/>
              <a:gd name="T113" fmla="*/ 1291 w 1291"/>
              <a:gd name="T114" fmla="*/ 1315 h 131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91" h="1315" extrusionOk="0">
                <a:moveTo>
                  <a:pt x="25" y="0"/>
                </a:moveTo>
                <a:cubicBezTo>
                  <a:pt x="25" y="25"/>
                  <a:pt x="25" y="33"/>
                  <a:pt x="0" y="25"/>
                </a:cubicBezTo>
                <a:cubicBezTo>
                  <a:pt x="29" y="62"/>
                  <a:pt x="25" y="76"/>
                  <a:pt x="25" y="124"/>
                </a:cubicBezTo>
                <a:cubicBezTo>
                  <a:pt x="25" y="177"/>
                  <a:pt x="46" y="194"/>
                  <a:pt x="49" y="248"/>
                </a:cubicBezTo>
                <a:cubicBezTo>
                  <a:pt x="53" y="326"/>
                  <a:pt x="90" y="393"/>
                  <a:pt x="99" y="471"/>
                </a:cubicBezTo>
                <a:cubicBezTo>
                  <a:pt x="110" y="568"/>
                  <a:pt x="129" y="672"/>
                  <a:pt x="149" y="769"/>
                </a:cubicBezTo>
                <a:cubicBezTo>
                  <a:pt x="168" y="861"/>
                  <a:pt x="209" y="950"/>
                  <a:pt x="223" y="1042"/>
                </a:cubicBezTo>
                <a:cubicBezTo>
                  <a:pt x="234" y="1111"/>
                  <a:pt x="248" y="1170"/>
                  <a:pt x="248" y="1240"/>
                </a:cubicBezTo>
                <a:cubicBezTo>
                  <a:pt x="248" y="1248"/>
                  <a:pt x="248" y="1257"/>
                  <a:pt x="248" y="1265"/>
                </a:cubicBezTo>
              </a:path>
              <a:path w="1291" h="1315" extrusionOk="0">
                <a:moveTo>
                  <a:pt x="868" y="397"/>
                </a:moveTo>
                <a:cubicBezTo>
                  <a:pt x="861" y="375"/>
                  <a:pt x="826" y="358"/>
                  <a:pt x="794" y="347"/>
                </a:cubicBezTo>
                <a:cubicBezTo>
                  <a:pt x="788" y="345"/>
                  <a:pt x="704" y="366"/>
                  <a:pt x="694" y="372"/>
                </a:cubicBezTo>
                <a:cubicBezTo>
                  <a:pt x="645" y="399"/>
                  <a:pt x="595" y="408"/>
                  <a:pt x="545" y="446"/>
                </a:cubicBezTo>
                <a:cubicBezTo>
                  <a:pt x="503" y="478"/>
                  <a:pt x="426" y="546"/>
                  <a:pt x="421" y="595"/>
                </a:cubicBezTo>
                <a:cubicBezTo>
                  <a:pt x="417" y="631"/>
                  <a:pt x="408" y="700"/>
                  <a:pt x="446" y="719"/>
                </a:cubicBezTo>
                <a:cubicBezTo>
                  <a:pt x="465" y="729"/>
                  <a:pt x="526" y="738"/>
                  <a:pt x="545" y="744"/>
                </a:cubicBezTo>
                <a:cubicBezTo>
                  <a:pt x="570" y="752"/>
                  <a:pt x="631" y="719"/>
                  <a:pt x="669" y="719"/>
                </a:cubicBezTo>
                <a:cubicBezTo>
                  <a:pt x="722" y="719"/>
                  <a:pt x="740" y="739"/>
                  <a:pt x="794" y="744"/>
                </a:cubicBezTo>
                <a:cubicBezTo>
                  <a:pt x="817" y="746"/>
                  <a:pt x="881" y="769"/>
                  <a:pt x="893" y="793"/>
                </a:cubicBezTo>
                <a:cubicBezTo>
                  <a:pt x="909" y="825"/>
                  <a:pt x="933" y="878"/>
                  <a:pt x="942" y="917"/>
                </a:cubicBezTo>
                <a:cubicBezTo>
                  <a:pt x="958" y="981"/>
                  <a:pt x="928" y="1034"/>
                  <a:pt x="918" y="1091"/>
                </a:cubicBezTo>
                <a:cubicBezTo>
                  <a:pt x="907" y="1158"/>
                  <a:pt x="892" y="1166"/>
                  <a:pt x="843" y="1215"/>
                </a:cubicBezTo>
                <a:cubicBezTo>
                  <a:pt x="819" y="1239"/>
                  <a:pt x="755" y="1275"/>
                  <a:pt x="719" y="1265"/>
                </a:cubicBezTo>
                <a:cubicBezTo>
                  <a:pt x="667" y="1251"/>
                  <a:pt x="669" y="1240"/>
                  <a:pt x="620" y="1240"/>
                </a:cubicBezTo>
              </a:path>
              <a:path w="1291" h="1315" extrusionOk="0">
                <a:moveTo>
                  <a:pt x="942" y="248"/>
                </a:moveTo>
                <a:cubicBezTo>
                  <a:pt x="960" y="254"/>
                  <a:pt x="1003" y="291"/>
                  <a:pt x="1017" y="322"/>
                </a:cubicBezTo>
                <a:cubicBezTo>
                  <a:pt x="1036" y="364"/>
                  <a:pt x="1044" y="404"/>
                  <a:pt x="1066" y="446"/>
                </a:cubicBezTo>
                <a:cubicBezTo>
                  <a:pt x="1091" y="494"/>
                  <a:pt x="1132" y="592"/>
                  <a:pt x="1141" y="645"/>
                </a:cubicBezTo>
                <a:cubicBezTo>
                  <a:pt x="1155" y="727"/>
                  <a:pt x="1169" y="811"/>
                  <a:pt x="1190" y="893"/>
                </a:cubicBezTo>
                <a:cubicBezTo>
                  <a:pt x="1208" y="966"/>
                  <a:pt x="1228" y="1044"/>
                  <a:pt x="1240" y="1116"/>
                </a:cubicBezTo>
                <a:cubicBezTo>
                  <a:pt x="1249" y="1169"/>
                  <a:pt x="1260" y="1219"/>
                  <a:pt x="1265" y="1265"/>
                </a:cubicBezTo>
                <a:cubicBezTo>
                  <a:pt x="1265" y="1290"/>
                  <a:pt x="1265" y="1298"/>
                  <a:pt x="1265" y="1314"/>
                </a:cubicBezTo>
              </a:path>
              <a:path w="1291" h="1315" extrusionOk="0">
                <a:moveTo>
                  <a:pt x="818" y="967"/>
                </a:moveTo>
                <a:cubicBezTo>
                  <a:pt x="864" y="921"/>
                  <a:pt x="913" y="853"/>
                  <a:pt x="967" y="818"/>
                </a:cubicBezTo>
                <a:cubicBezTo>
                  <a:pt x="1024" y="782"/>
                  <a:pt x="1087" y="759"/>
                  <a:pt x="1141" y="719"/>
                </a:cubicBezTo>
                <a:cubicBezTo>
                  <a:pt x="1176" y="693"/>
                  <a:pt x="1225" y="637"/>
                  <a:pt x="1265" y="620"/>
                </a:cubicBezTo>
                <a:cubicBezTo>
                  <a:pt x="1273" y="620"/>
                  <a:pt x="1282" y="620"/>
                  <a:pt x="1290" y="62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9" name="Comment 1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126038" y="4089400"/>
            <a:ext cx="258762" cy="420688"/>
          </a:xfrm>
          <a:custGeom>
            <a:avLst/>
            <a:gdLst>
              <a:gd name="T0" fmla="*/ 124 w 720"/>
              <a:gd name="T1" fmla="*/ 223 h 1166"/>
              <a:gd name="T2" fmla="*/ 149 w 720"/>
              <a:gd name="T3" fmla="*/ 322 h 1166"/>
              <a:gd name="T4" fmla="*/ 198 w 720"/>
              <a:gd name="T5" fmla="*/ 496 h 1166"/>
              <a:gd name="T6" fmla="*/ 223 w 720"/>
              <a:gd name="T7" fmla="*/ 719 h 1166"/>
              <a:gd name="T8" fmla="*/ 248 w 720"/>
              <a:gd name="T9" fmla="*/ 967 h 1166"/>
              <a:gd name="T10" fmla="*/ 273 w 720"/>
              <a:gd name="T11" fmla="*/ 1116 h 1166"/>
              <a:gd name="T12" fmla="*/ 422 w 720"/>
              <a:gd name="T13" fmla="*/ 0 h 1166"/>
              <a:gd name="T14" fmla="*/ 446 w 720"/>
              <a:gd name="T15" fmla="*/ 198 h 1166"/>
              <a:gd name="T16" fmla="*/ 471 w 720"/>
              <a:gd name="T17" fmla="*/ 446 h 1166"/>
              <a:gd name="T18" fmla="*/ 521 w 720"/>
              <a:gd name="T19" fmla="*/ 744 h 1166"/>
              <a:gd name="T20" fmla="*/ 546 w 720"/>
              <a:gd name="T21" fmla="*/ 992 h 1166"/>
              <a:gd name="T22" fmla="*/ 546 w 720"/>
              <a:gd name="T23" fmla="*/ 1141 h 1166"/>
              <a:gd name="T24" fmla="*/ 0 w 720"/>
              <a:gd name="T25" fmla="*/ 694 h 1166"/>
              <a:gd name="T26" fmla="*/ 99 w 720"/>
              <a:gd name="T27" fmla="*/ 620 h 1166"/>
              <a:gd name="T28" fmla="*/ 273 w 720"/>
              <a:gd name="T29" fmla="*/ 545 h 1166"/>
              <a:gd name="T30" fmla="*/ 446 w 720"/>
              <a:gd name="T31" fmla="*/ 446 h 1166"/>
              <a:gd name="T32" fmla="*/ 546 w 720"/>
              <a:gd name="T33" fmla="*/ 396 h 1166"/>
              <a:gd name="T34" fmla="*/ 595 w 720"/>
              <a:gd name="T35" fmla="*/ 347 h 1166"/>
              <a:gd name="T36" fmla="*/ 149 w 720"/>
              <a:gd name="T37" fmla="*/ 1141 h 1166"/>
              <a:gd name="T38" fmla="*/ 124 w 720"/>
              <a:gd name="T39" fmla="*/ 1141 h 1166"/>
              <a:gd name="T40" fmla="*/ 198 w 720"/>
              <a:gd name="T41" fmla="*/ 1141 h 1166"/>
              <a:gd name="T42" fmla="*/ 347 w 720"/>
              <a:gd name="T43" fmla="*/ 1066 h 1166"/>
              <a:gd name="T44" fmla="*/ 521 w 720"/>
              <a:gd name="T45" fmla="*/ 917 h 1166"/>
              <a:gd name="T46" fmla="*/ 670 w 720"/>
              <a:gd name="T47" fmla="*/ 793 h 1166"/>
              <a:gd name="T48" fmla="*/ 719 w 720"/>
              <a:gd name="T49" fmla="*/ 744 h 116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20"/>
              <a:gd name="T76" fmla="*/ 0 h 1166"/>
              <a:gd name="T77" fmla="*/ 720 w 720"/>
              <a:gd name="T78" fmla="*/ 1166 h 116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20" h="1166" extrusionOk="0">
                <a:moveTo>
                  <a:pt x="124" y="223"/>
                </a:moveTo>
                <a:cubicBezTo>
                  <a:pt x="132" y="255"/>
                  <a:pt x="137" y="290"/>
                  <a:pt x="149" y="322"/>
                </a:cubicBezTo>
                <a:cubicBezTo>
                  <a:pt x="169" y="378"/>
                  <a:pt x="189" y="438"/>
                  <a:pt x="198" y="496"/>
                </a:cubicBezTo>
                <a:cubicBezTo>
                  <a:pt x="210" y="567"/>
                  <a:pt x="220" y="647"/>
                  <a:pt x="223" y="719"/>
                </a:cubicBezTo>
                <a:cubicBezTo>
                  <a:pt x="227" y="808"/>
                  <a:pt x="248" y="875"/>
                  <a:pt x="248" y="967"/>
                </a:cubicBezTo>
                <a:cubicBezTo>
                  <a:pt x="248" y="1024"/>
                  <a:pt x="273" y="1060"/>
                  <a:pt x="273" y="1116"/>
                </a:cubicBezTo>
              </a:path>
              <a:path w="720" h="1166" extrusionOk="0">
                <a:moveTo>
                  <a:pt x="422" y="0"/>
                </a:moveTo>
                <a:cubicBezTo>
                  <a:pt x="422" y="73"/>
                  <a:pt x="434" y="130"/>
                  <a:pt x="446" y="198"/>
                </a:cubicBezTo>
                <a:cubicBezTo>
                  <a:pt x="459" y="276"/>
                  <a:pt x="468" y="368"/>
                  <a:pt x="471" y="446"/>
                </a:cubicBezTo>
                <a:cubicBezTo>
                  <a:pt x="475" y="549"/>
                  <a:pt x="510" y="643"/>
                  <a:pt x="521" y="744"/>
                </a:cubicBezTo>
                <a:cubicBezTo>
                  <a:pt x="531" y="830"/>
                  <a:pt x="541" y="908"/>
                  <a:pt x="546" y="992"/>
                </a:cubicBezTo>
                <a:cubicBezTo>
                  <a:pt x="549" y="1041"/>
                  <a:pt x="546" y="1092"/>
                  <a:pt x="546" y="1141"/>
                </a:cubicBezTo>
              </a:path>
              <a:path w="720" h="1166" extrusionOk="0">
                <a:moveTo>
                  <a:pt x="0" y="694"/>
                </a:moveTo>
                <a:cubicBezTo>
                  <a:pt x="34" y="660"/>
                  <a:pt x="61" y="642"/>
                  <a:pt x="99" y="620"/>
                </a:cubicBezTo>
                <a:cubicBezTo>
                  <a:pt x="154" y="589"/>
                  <a:pt x="215" y="574"/>
                  <a:pt x="273" y="545"/>
                </a:cubicBezTo>
                <a:cubicBezTo>
                  <a:pt x="340" y="511"/>
                  <a:pt x="379" y="477"/>
                  <a:pt x="446" y="446"/>
                </a:cubicBezTo>
                <a:cubicBezTo>
                  <a:pt x="482" y="429"/>
                  <a:pt x="503" y="405"/>
                  <a:pt x="546" y="396"/>
                </a:cubicBezTo>
                <a:cubicBezTo>
                  <a:pt x="557" y="364"/>
                  <a:pt x="560" y="374"/>
                  <a:pt x="595" y="347"/>
                </a:cubicBezTo>
              </a:path>
              <a:path w="720" h="1166" extrusionOk="0">
                <a:moveTo>
                  <a:pt x="149" y="1141"/>
                </a:moveTo>
                <a:cubicBezTo>
                  <a:pt x="141" y="1141"/>
                  <a:pt x="132" y="1141"/>
                  <a:pt x="124" y="1141"/>
                </a:cubicBezTo>
                <a:cubicBezTo>
                  <a:pt x="142" y="1194"/>
                  <a:pt x="160" y="1153"/>
                  <a:pt x="198" y="1141"/>
                </a:cubicBezTo>
                <a:cubicBezTo>
                  <a:pt x="253" y="1123"/>
                  <a:pt x="302" y="1108"/>
                  <a:pt x="347" y="1066"/>
                </a:cubicBezTo>
                <a:cubicBezTo>
                  <a:pt x="406" y="1012"/>
                  <a:pt x="459" y="964"/>
                  <a:pt x="521" y="917"/>
                </a:cubicBezTo>
                <a:cubicBezTo>
                  <a:pt x="573" y="878"/>
                  <a:pt x="619" y="832"/>
                  <a:pt x="670" y="793"/>
                </a:cubicBezTo>
                <a:cubicBezTo>
                  <a:pt x="705" y="767"/>
                  <a:pt x="708" y="776"/>
                  <a:pt x="719" y="74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0" name="Comment 1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4663" y="4143375"/>
            <a:ext cx="946150" cy="393700"/>
          </a:xfrm>
          <a:custGeom>
            <a:avLst/>
            <a:gdLst>
              <a:gd name="T0" fmla="*/ 99 w 2630"/>
              <a:gd name="T1" fmla="*/ 546 h 1093"/>
              <a:gd name="T2" fmla="*/ 99 w 2630"/>
              <a:gd name="T3" fmla="*/ 521 h 1093"/>
              <a:gd name="T4" fmla="*/ 124 w 2630"/>
              <a:gd name="T5" fmla="*/ 645 h 1093"/>
              <a:gd name="T6" fmla="*/ 173 w 2630"/>
              <a:gd name="T7" fmla="*/ 819 h 1093"/>
              <a:gd name="T8" fmla="*/ 223 w 2630"/>
              <a:gd name="T9" fmla="*/ 993 h 1093"/>
              <a:gd name="T10" fmla="*/ 248 w 2630"/>
              <a:gd name="T11" fmla="*/ 1042 h 1093"/>
              <a:gd name="T12" fmla="*/ 0 w 2630"/>
              <a:gd name="T13" fmla="*/ 248 h 1093"/>
              <a:gd name="T14" fmla="*/ 0 w 2630"/>
              <a:gd name="T15" fmla="*/ 248 h 1093"/>
              <a:gd name="T16" fmla="*/ 471 w 2630"/>
              <a:gd name="T17" fmla="*/ 720 h 1093"/>
              <a:gd name="T18" fmla="*/ 496 w 2630"/>
              <a:gd name="T19" fmla="*/ 819 h 1093"/>
              <a:gd name="T20" fmla="*/ 520 w 2630"/>
              <a:gd name="T21" fmla="*/ 918 h 1093"/>
              <a:gd name="T22" fmla="*/ 545 w 2630"/>
              <a:gd name="T23" fmla="*/ 1017 h 1093"/>
              <a:gd name="T24" fmla="*/ 545 w 2630"/>
              <a:gd name="T25" fmla="*/ 993 h 1093"/>
              <a:gd name="T26" fmla="*/ 570 w 2630"/>
              <a:gd name="T27" fmla="*/ 546 h 1093"/>
              <a:gd name="T28" fmla="*/ 620 w 2630"/>
              <a:gd name="T29" fmla="*/ 422 h 1093"/>
              <a:gd name="T30" fmla="*/ 669 w 2630"/>
              <a:gd name="T31" fmla="*/ 348 h 1093"/>
              <a:gd name="T32" fmla="*/ 768 w 2630"/>
              <a:gd name="T33" fmla="*/ 323 h 1093"/>
              <a:gd name="T34" fmla="*/ 843 w 2630"/>
              <a:gd name="T35" fmla="*/ 372 h 1093"/>
              <a:gd name="T36" fmla="*/ 917 w 2630"/>
              <a:gd name="T37" fmla="*/ 521 h 1093"/>
              <a:gd name="T38" fmla="*/ 967 w 2630"/>
              <a:gd name="T39" fmla="*/ 720 h 1093"/>
              <a:gd name="T40" fmla="*/ 992 w 2630"/>
              <a:gd name="T41" fmla="*/ 918 h 1093"/>
              <a:gd name="T42" fmla="*/ 1017 w 2630"/>
              <a:gd name="T43" fmla="*/ 1092 h 1093"/>
              <a:gd name="T44" fmla="*/ 1289 w 2630"/>
              <a:gd name="T45" fmla="*/ 298 h 1093"/>
              <a:gd name="T46" fmla="*/ 1314 w 2630"/>
              <a:gd name="T47" fmla="*/ 397 h 1093"/>
              <a:gd name="T48" fmla="*/ 1364 w 2630"/>
              <a:gd name="T49" fmla="*/ 521 h 1093"/>
              <a:gd name="T50" fmla="*/ 1413 w 2630"/>
              <a:gd name="T51" fmla="*/ 720 h 1093"/>
              <a:gd name="T52" fmla="*/ 1438 w 2630"/>
              <a:gd name="T53" fmla="*/ 918 h 1093"/>
              <a:gd name="T54" fmla="*/ 1463 w 2630"/>
              <a:gd name="T55" fmla="*/ 993 h 1093"/>
              <a:gd name="T56" fmla="*/ 1165 w 2630"/>
              <a:gd name="T57" fmla="*/ 769 h 1093"/>
              <a:gd name="T58" fmla="*/ 1265 w 2630"/>
              <a:gd name="T59" fmla="*/ 720 h 1093"/>
              <a:gd name="T60" fmla="*/ 1339 w 2630"/>
              <a:gd name="T61" fmla="*/ 645 h 1093"/>
              <a:gd name="T62" fmla="*/ 1612 w 2630"/>
              <a:gd name="T63" fmla="*/ 0 h 1093"/>
              <a:gd name="T64" fmla="*/ 1637 w 2630"/>
              <a:gd name="T65" fmla="*/ 100 h 1093"/>
              <a:gd name="T66" fmla="*/ 1711 w 2630"/>
              <a:gd name="T67" fmla="*/ 273 h 1093"/>
              <a:gd name="T68" fmla="*/ 1810 w 2630"/>
              <a:gd name="T69" fmla="*/ 496 h 1093"/>
              <a:gd name="T70" fmla="*/ 1885 w 2630"/>
              <a:gd name="T71" fmla="*/ 745 h 1093"/>
              <a:gd name="T72" fmla="*/ 1934 w 2630"/>
              <a:gd name="T73" fmla="*/ 869 h 1093"/>
              <a:gd name="T74" fmla="*/ 1909 w 2630"/>
              <a:gd name="T75" fmla="*/ 869 h 1093"/>
              <a:gd name="T76" fmla="*/ 1835 w 2630"/>
              <a:gd name="T77" fmla="*/ 769 h 1093"/>
              <a:gd name="T78" fmla="*/ 1810 w 2630"/>
              <a:gd name="T79" fmla="*/ 620 h 1093"/>
              <a:gd name="T80" fmla="*/ 1835 w 2630"/>
              <a:gd name="T81" fmla="*/ 397 h 1093"/>
              <a:gd name="T82" fmla="*/ 1860 w 2630"/>
              <a:gd name="T83" fmla="*/ 273 h 1093"/>
              <a:gd name="T84" fmla="*/ 1959 w 2630"/>
              <a:gd name="T85" fmla="*/ 248 h 1093"/>
              <a:gd name="T86" fmla="*/ 2033 w 2630"/>
              <a:gd name="T87" fmla="*/ 372 h 1093"/>
              <a:gd name="T88" fmla="*/ 2108 w 2630"/>
              <a:gd name="T89" fmla="*/ 546 h 1093"/>
              <a:gd name="T90" fmla="*/ 2207 w 2630"/>
              <a:gd name="T91" fmla="*/ 769 h 1093"/>
              <a:gd name="T92" fmla="*/ 2282 w 2630"/>
              <a:gd name="T93" fmla="*/ 918 h 1093"/>
              <a:gd name="T94" fmla="*/ 2381 w 2630"/>
              <a:gd name="T95" fmla="*/ 993 h 1093"/>
              <a:gd name="T96" fmla="*/ 2480 w 2630"/>
              <a:gd name="T97" fmla="*/ 918 h 1093"/>
              <a:gd name="T98" fmla="*/ 2554 w 2630"/>
              <a:gd name="T99" fmla="*/ 769 h 1093"/>
              <a:gd name="T100" fmla="*/ 2579 w 2630"/>
              <a:gd name="T101" fmla="*/ 620 h 1093"/>
              <a:gd name="T102" fmla="*/ 2554 w 2630"/>
              <a:gd name="T103" fmla="*/ 472 h 1093"/>
              <a:gd name="T104" fmla="*/ 2480 w 2630"/>
              <a:gd name="T105" fmla="*/ 397 h 1093"/>
              <a:gd name="T106" fmla="*/ 2381 w 2630"/>
              <a:gd name="T107" fmla="*/ 397 h 1093"/>
              <a:gd name="T108" fmla="*/ 2406 w 2630"/>
              <a:gd name="T109" fmla="*/ 645 h 1093"/>
              <a:gd name="T110" fmla="*/ 2480 w 2630"/>
              <a:gd name="T111" fmla="*/ 844 h 1093"/>
              <a:gd name="T112" fmla="*/ 2579 w 2630"/>
              <a:gd name="T113" fmla="*/ 968 h 1093"/>
              <a:gd name="T114" fmla="*/ 2629 w 2630"/>
              <a:gd name="T115" fmla="*/ 993 h 109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630"/>
              <a:gd name="T175" fmla="*/ 0 h 1093"/>
              <a:gd name="T176" fmla="*/ 2630 w 2630"/>
              <a:gd name="T177" fmla="*/ 1093 h 109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630" h="1093" extrusionOk="0">
                <a:moveTo>
                  <a:pt x="99" y="546"/>
                </a:moveTo>
                <a:cubicBezTo>
                  <a:pt x="99" y="538"/>
                  <a:pt x="99" y="529"/>
                  <a:pt x="99" y="521"/>
                </a:cubicBezTo>
                <a:cubicBezTo>
                  <a:pt x="99" y="570"/>
                  <a:pt x="116" y="607"/>
                  <a:pt x="124" y="645"/>
                </a:cubicBezTo>
                <a:cubicBezTo>
                  <a:pt x="138" y="715"/>
                  <a:pt x="138" y="749"/>
                  <a:pt x="173" y="819"/>
                </a:cubicBezTo>
                <a:cubicBezTo>
                  <a:pt x="202" y="878"/>
                  <a:pt x="197" y="941"/>
                  <a:pt x="223" y="993"/>
                </a:cubicBezTo>
                <a:cubicBezTo>
                  <a:pt x="246" y="1015"/>
                  <a:pt x="254" y="1020"/>
                  <a:pt x="248" y="1042"/>
                </a:cubicBezTo>
              </a:path>
              <a:path w="2630" h="1093" extrusionOk="0">
                <a:moveTo>
                  <a:pt x="0" y="248"/>
                </a:moveTo>
                <a:lnTo>
                  <a:pt x="0" y="248"/>
                </a:lnTo>
              </a:path>
              <a:path w="2630" h="1093" extrusionOk="0">
                <a:moveTo>
                  <a:pt x="471" y="720"/>
                </a:moveTo>
                <a:cubicBezTo>
                  <a:pt x="481" y="759"/>
                  <a:pt x="496" y="774"/>
                  <a:pt x="496" y="819"/>
                </a:cubicBezTo>
                <a:cubicBezTo>
                  <a:pt x="496" y="835"/>
                  <a:pt x="511" y="903"/>
                  <a:pt x="520" y="918"/>
                </a:cubicBezTo>
                <a:cubicBezTo>
                  <a:pt x="538" y="950"/>
                  <a:pt x="516" y="995"/>
                  <a:pt x="545" y="1017"/>
                </a:cubicBezTo>
                <a:cubicBezTo>
                  <a:pt x="595" y="1056"/>
                  <a:pt x="557" y="1028"/>
                  <a:pt x="545" y="993"/>
                </a:cubicBezTo>
                <a:cubicBezTo>
                  <a:pt x="506" y="876"/>
                  <a:pt x="542" y="656"/>
                  <a:pt x="570" y="546"/>
                </a:cubicBezTo>
                <a:cubicBezTo>
                  <a:pt x="581" y="503"/>
                  <a:pt x="608" y="463"/>
                  <a:pt x="620" y="422"/>
                </a:cubicBezTo>
                <a:cubicBezTo>
                  <a:pt x="623" y="413"/>
                  <a:pt x="661" y="353"/>
                  <a:pt x="669" y="348"/>
                </a:cubicBezTo>
                <a:cubicBezTo>
                  <a:pt x="696" y="330"/>
                  <a:pt x="732" y="323"/>
                  <a:pt x="768" y="323"/>
                </a:cubicBezTo>
                <a:cubicBezTo>
                  <a:pt x="827" y="323"/>
                  <a:pt x="806" y="331"/>
                  <a:pt x="843" y="372"/>
                </a:cubicBezTo>
                <a:cubicBezTo>
                  <a:pt x="890" y="425"/>
                  <a:pt x="896" y="463"/>
                  <a:pt x="917" y="521"/>
                </a:cubicBezTo>
                <a:cubicBezTo>
                  <a:pt x="941" y="587"/>
                  <a:pt x="963" y="649"/>
                  <a:pt x="967" y="720"/>
                </a:cubicBezTo>
                <a:cubicBezTo>
                  <a:pt x="971" y="789"/>
                  <a:pt x="992" y="848"/>
                  <a:pt x="992" y="918"/>
                </a:cubicBezTo>
                <a:cubicBezTo>
                  <a:pt x="992" y="985"/>
                  <a:pt x="1005" y="1030"/>
                  <a:pt x="1017" y="1092"/>
                </a:cubicBezTo>
              </a:path>
              <a:path w="2630" h="1093" extrusionOk="0">
                <a:moveTo>
                  <a:pt x="1289" y="298"/>
                </a:moveTo>
                <a:cubicBezTo>
                  <a:pt x="1289" y="344"/>
                  <a:pt x="1309" y="356"/>
                  <a:pt x="1314" y="397"/>
                </a:cubicBezTo>
                <a:cubicBezTo>
                  <a:pt x="1319" y="440"/>
                  <a:pt x="1356" y="482"/>
                  <a:pt x="1364" y="521"/>
                </a:cubicBezTo>
                <a:cubicBezTo>
                  <a:pt x="1378" y="589"/>
                  <a:pt x="1409" y="650"/>
                  <a:pt x="1413" y="720"/>
                </a:cubicBezTo>
                <a:cubicBezTo>
                  <a:pt x="1416" y="769"/>
                  <a:pt x="1420" y="872"/>
                  <a:pt x="1438" y="918"/>
                </a:cubicBezTo>
                <a:cubicBezTo>
                  <a:pt x="1453" y="957"/>
                  <a:pt x="1463" y="946"/>
                  <a:pt x="1463" y="993"/>
                </a:cubicBezTo>
              </a:path>
              <a:path w="2630" h="1093" extrusionOk="0">
                <a:moveTo>
                  <a:pt x="1165" y="769"/>
                </a:moveTo>
                <a:cubicBezTo>
                  <a:pt x="1203" y="760"/>
                  <a:pt x="1235" y="747"/>
                  <a:pt x="1265" y="720"/>
                </a:cubicBezTo>
                <a:cubicBezTo>
                  <a:pt x="1291" y="697"/>
                  <a:pt x="1314" y="670"/>
                  <a:pt x="1339" y="645"/>
                </a:cubicBezTo>
              </a:path>
              <a:path w="2630" h="1093" extrusionOk="0">
                <a:moveTo>
                  <a:pt x="1612" y="0"/>
                </a:moveTo>
                <a:cubicBezTo>
                  <a:pt x="1618" y="41"/>
                  <a:pt x="1622" y="65"/>
                  <a:pt x="1637" y="100"/>
                </a:cubicBezTo>
                <a:cubicBezTo>
                  <a:pt x="1663" y="159"/>
                  <a:pt x="1681" y="214"/>
                  <a:pt x="1711" y="273"/>
                </a:cubicBezTo>
                <a:cubicBezTo>
                  <a:pt x="1747" y="344"/>
                  <a:pt x="1781" y="422"/>
                  <a:pt x="1810" y="496"/>
                </a:cubicBezTo>
                <a:cubicBezTo>
                  <a:pt x="1842" y="578"/>
                  <a:pt x="1856" y="661"/>
                  <a:pt x="1885" y="745"/>
                </a:cubicBezTo>
                <a:cubicBezTo>
                  <a:pt x="1889" y="758"/>
                  <a:pt x="1935" y="863"/>
                  <a:pt x="1934" y="869"/>
                </a:cubicBezTo>
                <a:cubicBezTo>
                  <a:pt x="1934" y="897"/>
                  <a:pt x="1931" y="902"/>
                  <a:pt x="1909" y="869"/>
                </a:cubicBezTo>
                <a:cubicBezTo>
                  <a:pt x="1876" y="841"/>
                  <a:pt x="1846" y="822"/>
                  <a:pt x="1835" y="769"/>
                </a:cubicBezTo>
                <a:cubicBezTo>
                  <a:pt x="1825" y="721"/>
                  <a:pt x="1816" y="667"/>
                  <a:pt x="1810" y="620"/>
                </a:cubicBezTo>
                <a:cubicBezTo>
                  <a:pt x="1799" y="537"/>
                  <a:pt x="1822" y="464"/>
                  <a:pt x="1835" y="397"/>
                </a:cubicBezTo>
                <a:cubicBezTo>
                  <a:pt x="1839" y="378"/>
                  <a:pt x="1846" y="288"/>
                  <a:pt x="1860" y="273"/>
                </a:cubicBezTo>
                <a:cubicBezTo>
                  <a:pt x="1867" y="265"/>
                  <a:pt x="1939" y="233"/>
                  <a:pt x="1959" y="248"/>
                </a:cubicBezTo>
                <a:cubicBezTo>
                  <a:pt x="1973" y="259"/>
                  <a:pt x="2021" y="350"/>
                  <a:pt x="2033" y="372"/>
                </a:cubicBezTo>
                <a:cubicBezTo>
                  <a:pt x="2061" y="426"/>
                  <a:pt x="2085" y="488"/>
                  <a:pt x="2108" y="546"/>
                </a:cubicBezTo>
                <a:cubicBezTo>
                  <a:pt x="2138" y="623"/>
                  <a:pt x="2170" y="695"/>
                  <a:pt x="2207" y="769"/>
                </a:cubicBezTo>
                <a:cubicBezTo>
                  <a:pt x="2235" y="824"/>
                  <a:pt x="2240" y="870"/>
                  <a:pt x="2282" y="918"/>
                </a:cubicBezTo>
                <a:cubicBezTo>
                  <a:pt x="2298" y="936"/>
                  <a:pt x="2359" y="995"/>
                  <a:pt x="2381" y="993"/>
                </a:cubicBezTo>
                <a:cubicBezTo>
                  <a:pt x="2405" y="991"/>
                  <a:pt x="2465" y="940"/>
                  <a:pt x="2480" y="918"/>
                </a:cubicBezTo>
                <a:cubicBezTo>
                  <a:pt x="2514" y="865"/>
                  <a:pt x="2532" y="827"/>
                  <a:pt x="2554" y="769"/>
                </a:cubicBezTo>
                <a:cubicBezTo>
                  <a:pt x="2573" y="720"/>
                  <a:pt x="2576" y="674"/>
                  <a:pt x="2579" y="620"/>
                </a:cubicBezTo>
                <a:cubicBezTo>
                  <a:pt x="2582" y="554"/>
                  <a:pt x="2579" y="523"/>
                  <a:pt x="2554" y="472"/>
                </a:cubicBezTo>
                <a:cubicBezTo>
                  <a:pt x="2531" y="426"/>
                  <a:pt x="2517" y="425"/>
                  <a:pt x="2480" y="397"/>
                </a:cubicBezTo>
                <a:cubicBezTo>
                  <a:pt x="2452" y="376"/>
                  <a:pt x="2404" y="362"/>
                  <a:pt x="2381" y="397"/>
                </a:cubicBezTo>
                <a:cubicBezTo>
                  <a:pt x="2344" y="453"/>
                  <a:pt x="2397" y="600"/>
                  <a:pt x="2406" y="645"/>
                </a:cubicBezTo>
                <a:cubicBezTo>
                  <a:pt x="2420" y="715"/>
                  <a:pt x="2436" y="781"/>
                  <a:pt x="2480" y="844"/>
                </a:cubicBezTo>
                <a:cubicBezTo>
                  <a:pt x="2511" y="888"/>
                  <a:pt x="2541" y="929"/>
                  <a:pt x="2579" y="968"/>
                </a:cubicBezTo>
                <a:cubicBezTo>
                  <a:pt x="2602" y="991"/>
                  <a:pt x="2606" y="999"/>
                  <a:pt x="2629" y="993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1" name="Comment 1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50050" y="4071938"/>
            <a:ext cx="1233488" cy="482600"/>
          </a:xfrm>
          <a:custGeom>
            <a:avLst/>
            <a:gdLst>
              <a:gd name="T0" fmla="*/ 75 w 3424"/>
              <a:gd name="T1" fmla="*/ 620 h 1340"/>
              <a:gd name="T2" fmla="*/ 75 w 3424"/>
              <a:gd name="T3" fmla="*/ 967 h 1340"/>
              <a:gd name="T4" fmla="*/ 199 w 3424"/>
              <a:gd name="T5" fmla="*/ 1240 h 1340"/>
              <a:gd name="T6" fmla="*/ 199 w 3424"/>
              <a:gd name="T7" fmla="*/ 868 h 1340"/>
              <a:gd name="T8" fmla="*/ 25 w 3424"/>
              <a:gd name="T9" fmla="*/ 645 h 1340"/>
              <a:gd name="T10" fmla="*/ 298 w 3424"/>
              <a:gd name="T11" fmla="*/ 645 h 1340"/>
              <a:gd name="T12" fmla="*/ 397 w 3424"/>
              <a:gd name="T13" fmla="*/ 868 h 1340"/>
              <a:gd name="T14" fmla="*/ 496 w 3424"/>
              <a:gd name="T15" fmla="*/ 1166 h 1340"/>
              <a:gd name="T16" fmla="*/ 447 w 3424"/>
              <a:gd name="T17" fmla="*/ 943 h 1340"/>
              <a:gd name="T18" fmla="*/ 521 w 3424"/>
              <a:gd name="T19" fmla="*/ 595 h 1340"/>
              <a:gd name="T20" fmla="*/ 645 w 3424"/>
              <a:gd name="T21" fmla="*/ 471 h 1340"/>
              <a:gd name="T22" fmla="*/ 1042 w 3424"/>
              <a:gd name="T23" fmla="*/ 446 h 1340"/>
              <a:gd name="T24" fmla="*/ 893 w 3424"/>
              <a:gd name="T25" fmla="*/ 595 h 1340"/>
              <a:gd name="T26" fmla="*/ 869 w 3424"/>
              <a:gd name="T27" fmla="*/ 1042 h 1340"/>
              <a:gd name="T28" fmla="*/ 1042 w 3424"/>
              <a:gd name="T29" fmla="*/ 1240 h 1340"/>
              <a:gd name="T30" fmla="*/ 893 w 3424"/>
              <a:gd name="T31" fmla="*/ 0 h 1340"/>
              <a:gd name="T32" fmla="*/ 993 w 3424"/>
              <a:gd name="T33" fmla="*/ 372 h 1340"/>
              <a:gd name="T34" fmla="*/ 1141 w 3424"/>
              <a:gd name="T35" fmla="*/ 943 h 1340"/>
              <a:gd name="T36" fmla="*/ 1389 w 3424"/>
              <a:gd name="T37" fmla="*/ 694 h 1340"/>
              <a:gd name="T38" fmla="*/ 1563 w 3424"/>
              <a:gd name="T39" fmla="*/ 521 h 1340"/>
              <a:gd name="T40" fmla="*/ 1563 w 3424"/>
              <a:gd name="T41" fmla="*/ 347 h 1340"/>
              <a:gd name="T42" fmla="*/ 1414 w 3424"/>
              <a:gd name="T43" fmla="*/ 570 h 1340"/>
              <a:gd name="T44" fmla="*/ 1513 w 3424"/>
              <a:gd name="T45" fmla="*/ 1166 h 1340"/>
              <a:gd name="T46" fmla="*/ 1712 w 3424"/>
              <a:gd name="T47" fmla="*/ 1265 h 1340"/>
              <a:gd name="T48" fmla="*/ 1836 w 3424"/>
              <a:gd name="T49" fmla="*/ 595 h 1340"/>
              <a:gd name="T50" fmla="*/ 2010 w 3424"/>
              <a:gd name="T51" fmla="*/ 992 h 1340"/>
              <a:gd name="T52" fmla="*/ 2084 w 3424"/>
              <a:gd name="T53" fmla="*/ 1191 h 1340"/>
              <a:gd name="T54" fmla="*/ 2034 w 3424"/>
              <a:gd name="T55" fmla="*/ 943 h 1340"/>
              <a:gd name="T56" fmla="*/ 2084 w 3424"/>
              <a:gd name="T57" fmla="*/ 595 h 1340"/>
              <a:gd name="T58" fmla="*/ 2233 w 3424"/>
              <a:gd name="T59" fmla="*/ 422 h 1340"/>
              <a:gd name="T60" fmla="*/ 2506 w 3424"/>
              <a:gd name="T61" fmla="*/ 967 h 1340"/>
              <a:gd name="T62" fmla="*/ 2654 w 3424"/>
              <a:gd name="T63" fmla="*/ 818 h 1340"/>
              <a:gd name="T64" fmla="*/ 2654 w 3424"/>
              <a:gd name="T65" fmla="*/ 595 h 1340"/>
              <a:gd name="T66" fmla="*/ 2506 w 3424"/>
              <a:gd name="T67" fmla="*/ 744 h 1340"/>
              <a:gd name="T68" fmla="*/ 2580 w 3424"/>
              <a:gd name="T69" fmla="*/ 1240 h 1340"/>
              <a:gd name="T70" fmla="*/ 3101 w 3424"/>
              <a:gd name="T71" fmla="*/ 1017 h 1340"/>
              <a:gd name="T72" fmla="*/ 3175 w 3424"/>
              <a:gd name="T73" fmla="*/ 794 h 1340"/>
              <a:gd name="T74" fmla="*/ 3151 w 3424"/>
              <a:gd name="T75" fmla="*/ 620 h 1340"/>
              <a:gd name="T76" fmla="*/ 3002 w 3424"/>
              <a:gd name="T77" fmla="*/ 794 h 1340"/>
              <a:gd name="T78" fmla="*/ 3002 w 3424"/>
              <a:gd name="T79" fmla="*/ 1191 h 1340"/>
              <a:gd name="T80" fmla="*/ 3126 w 3424"/>
              <a:gd name="T81" fmla="*/ 1339 h 1340"/>
              <a:gd name="T82" fmla="*/ 3225 w 3424"/>
              <a:gd name="T83" fmla="*/ 1116 h 1340"/>
              <a:gd name="T84" fmla="*/ 3225 w 3424"/>
              <a:gd name="T85" fmla="*/ 595 h 1340"/>
              <a:gd name="T86" fmla="*/ 3151 w 3424"/>
              <a:gd name="T87" fmla="*/ 198 h 1340"/>
              <a:gd name="T88" fmla="*/ 3151 w 3424"/>
              <a:gd name="T89" fmla="*/ 149 h 1340"/>
              <a:gd name="T90" fmla="*/ 3225 w 3424"/>
              <a:gd name="T91" fmla="*/ 570 h 1340"/>
              <a:gd name="T92" fmla="*/ 3349 w 3424"/>
              <a:gd name="T93" fmla="*/ 1116 h 1340"/>
              <a:gd name="T94" fmla="*/ 3423 w 3424"/>
              <a:gd name="T95" fmla="*/ 1265 h 13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424"/>
              <a:gd name="T145" fmla="*/ 0 h 1340"/>
              <a:gd name="T146" fmla="*/ 3424 w 3424"/>
              <a:gd name="T147" fmla="*/ 1340 h 134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424" h="1340" extrusionOk="0">
                <a:moveTo>
                  <a:pt x="124" y="570"/>
                </a:moveTo>
                <a:cubicBezTo>
                  <a:pt x="72" y="570"/>
                  <a:pt x="75" y="568"/>
                  <a:pt x="75" y="620"/>
                </a:cubicBezTo>
                <a:cubicBezTo>
                  <a:pt x="75" y="665"/>
                  <a:pt x="50" y="688"/>
                  <a:pt x="50" y="744"/>
                </a:cubicBezTo>
                <a:cubicBezTo>
                  <a:pt x="50" y="827"/>
                  <a:pt x="65" y="891"/>
                  <a:pt x="75" y="967"/>
                </a:cubicBezTo>
                <a:cubicBezTo>
                  <a:pt x="87" y="1060"/>
                  <a:pt x="92" y="1085"/>
                  <a:pt x="124" y="1166"/>
                </a:cubicBezTo>
                <a:cubicBezTo>
                  <a:pt x="146" y="1222"/>
                  <a:pt x="133" y="1240"/>
                  <a:pt x="199" y="1240"/>
                </a:cubicBezTo>
                <a:cubicBezTo>
                  <a:pt x="212" y="1187"/>
                  <a:pt x="224" y="1155"/>
                  <a:pt x="224" y="1091"/>
                </a:cubicBezTo>
                <a:cubicBezTo>
                  <a:pt x="224" y="1009"/>
                  <a:pt x="232" y="942"/>
                  <a:pt x="199" y="868"/>
                </a:cubicBezTo>
                <a:cubicBezTo>
                  <a:pt x="177" y="818"/>
                  <a:pt x="157" y="758"/>
                  <a:pt x="124" y="719"/>
                </a:cubicBezTo>
                <a:cubicBezTo>
                  <a:pt x="96" y="686"/>
                  <a:pt x="67" y="650"/>
                  <a:pt x="25" y="645"/>
                </a:cubicBezTo>
                <a:cubicBezTo>
                  <a:pt x="17" y="645"/>
                  <a:pt x="8" y="645"/>
                  <a:pt x="0" y="645"/>
                </a:cubicBezTo>
              </a:path>
              <a:path w="3424" h="1340" extrusionOk="0">
                <a:moveTo>
                  <a:pt x="298" y="645"/>
                </a:moveTo>
                <a:cubicBezTo>
                  <a:pt x="304" y="669"/>
                  <a:pt x="311" y="722"/>
                  <a:pt x="323" y="744"/>
                </a:cubicBezTo>
                <a:cubicBezTo>
                  <a:pt x="347" y="787"/>
                  <a:pt x="374" y="828"/>
                  <a:pt x="397" y="868"/>
                </a:cubicBezTo>
                <a:cubicBezTo>
                  <a:pt x="428" y="922"/>
                  <a:pt x="417" y="992"/>
                  <a:pt x="447" y="1042"/>
                </a:cubicBezTo>
                <a:cubicBezTo>
                  <a:pt x="469" y="1079"/>
                  <a:pt x="491" y="1123"/>
                  <a:pt x="496" y="1166"/>
                </a:cubicBezTo>
                <a:cubicBezTo>
                  <a:pt x="503" y="1230"/>
                  <a:pt x="473" y="1105"/>
                  <a:pt x="472" y="1091"/>
                </a:cubicBezTo>
                <a:cubicBezTo>
                  <a:pt x="468" y="1039"/>
                  <a:pt x="447" y="1000"/>
                  <a:pt x="447" y="943"/>
                </a:cubicBezTo>
                <a:cubicBezTo>
                  <a:pt x="447" y="872"/>
                  <a:pt x="461" y="833"/>
                  <a:pt x="472" y="769"/>
                </a:cubicBezTo>
                <a:cubicBezTo>
                  <a:pt x="481" y="718"/>
                  <a:pt x="499" y="642"/>
                  <a:pt x="521" y="595"/>
                </a:cubicBezTo>
                <a:cubicBezTo>
                  <a:pt x="533" y="569"/>
                  <a:pt x="598" y="484"/>
                  <a:pt x="620" y="471"/>
                </a:cubicBezTo>
                <a:cubicBezTo>
                  <a:pt x="628" y="471"/>
                  <a:pt x="637" y="471"/>
                  <a:pt x="645" y="471"/>
                </a:cubicBezTo>
              </a:path>
              <a:path w="3424" h="1340" extrusionOk="0">
                <a:moveTo>
                  <a:pt x="1042" y="521"/>
                </a:moveTo>
                <a:cubicBezTo>
                  <a:pt x="1042" y="496"/>
                  <a:pt x="1042" y="471"/>
                  <a:pt x="1042" y="446"/>
                </a:cubicBezTo>
                <a:cubicBezTo>
                  <a:pt x="990" y="446"/>
                  <a:pt x="990" y="441"/>
                  <a:pt x="968" y="471"/>
                </a:cubicBezTo>
                <a:cubicBezTo>
                  <a:pt x="927" y="525"/>
                  <a:pt x="897" y="522"/>
                  <a:pt x="893" y="595"/>
                </a:cubicBezTo>
                <a:cubicBezTo>
                  <a:pt x="888" y="677"/>
                  <a:pt x="848" y="733"/>
                  <a:pt x="844" y="818"/>
                </a:cubicBezTo>
                <a:cubicBezTo>
                  <a:pt x="840" y="893"/>
                  <a:pt x="847" y="973"/>
                  <a:pt x="869" y="1042"/>
                </a:cubicBezTo>
                <a:cubicBezTo>
                  <a:pt x="887" y="1096"/>
                  <a:pt x="904" y="1148"/>
                  <a:pt x="943" y="1191"/>
                </a:cubicBezTo>
                <a:cubicBezTo>
                  <a:pt x="957" y="1207"/>
                  <a:pt x="1021" y="1249"/>
                  <a:pt x="1042" y="1240"/>
                </a:cubicBezTo>
                <a:cubicBezTo>
                  <a:pt x="1086" y="1220"/>
                  <a:pt x="1092" y="1182"/>
                  <a:pt x="1092" y="1141"/>
                </a:cubicBezTo>
              </a:path>
              <a:path w="3424" h="1340" extrusionOk="0">
                <a:moveTo>
                  <a:pt x="893" y="0"/>
                </a:moveTo>
                <a:cubicBezTo>
                  <a:pt x="929" y="48"/>
                  <a:pt x="924" y="95"/>
                  <a:pt x="943" y="149"/>
                </a:cubicBezTo>
                <a:cubicBezTo>
                  <a:pt x="970" y="225"/>
                  <a:pt x="972" y="296"/>
                  <a:pt x="993" y="372"/>
                </a:cubicBezTo>
                <a:cubicBezTo>
                  <a:pt x="1019" y="465"/>
                  <a:pt x="1046" y="553"/>
                  <a:pt x="1067" y="645"/>
                </a:cubicBezTo>
                <a:cubicBezTo>
                  <a:pt x="1089" y="744"/>
                  <a:pt x="1130" y="843"/>
                  <a:pt x="1141" y="943"/>
                </a:cubicBezTo>
                <a:cubicBezTo>
                  <a:pt x="1141" y="1011"/>
                  <a:pt x="1138" y="1030"/>
                  <a:pt x="1166" y="1067"/>
                </a:cubicBezTo>
              </a:path>
              <a:path w="3424" h="1340" extrusionOk="0">
                <a:moveTo>
                  <a:pt x="1389" y="694"/>
                </a:moveTo>
                <a:cubicBezTo>
                  <a:pt x="1399" y="665"/>
                  <a:pt x="1432" y="652"/>
                  <a:pt x="1464" y="620"/>
                </a:cubicBezTo>
                <a:cubicBezTo>
                  <a:pt x="1490" y="594"/>
                  <a:pt x="1548" y="554"/>
                  <a:pt x="1563" y="521"/>
                </a:cubicBezTo>
                <a:cubicBezTo>
                  <a:pt x="1576" y="491"/>
                  <a:pt x="1603" y="452"/>
                  <a:pt x="1613" y="422"/>
                </a:cubicBezTo>
                <a:cubicBezTo>
                  <a:pt x="1624" y="389"/>
                  <a:pt x="1583" y="349"/>
                  <a:pt x="1563" y="347"/>
                </a:cubicBezTo>
                <a:cubicBezTo>
                  <a:pt x="1503" y="340"/>
                  <a:pt x="1513" y="361"/>
                  <a:pt x="1489" y="397"/>
                </a:cubicBezTo>
                <a:cubicBezTo>
                  <a:pt x="1457" y="445"/>
                  <a:pt x="1426" y="508"/>
                  <a:pt x="1414" y="570"/>
                </a:cubicBezTo>
                <a:cubicBezTo>
                  <a:pt x="1392" y="682"/>
                  <a:pt x="1401" y="862"/>
                  <a:pt x="1439" y="967"/>
                </a:cubicBezTo>
                <a:cubicBezTo>
                  <a:pt x="1465" y="1037"/>
                  <a:pt x="1476" y="1100"/>
                  <a:pt x="1513" y="1166"/>
                </a:cubicBezTo>
                <a:cubicBezTo>
                  <a:pt x="1535" y="1205"/>
                  <a:pt x="1592" y="1270"/>
                  <a:pt x="1637" y="1290"/>
                </a:cubicBezTo>
                <a:cubicBezTo>
                  <a:pt x="1660" y="1300"/>
                  <a:pt x="1690" y="1271"/>
                  <a:pt x="1712" y="1265"/>
                </a:cubicBezTo>
              </a:path>
              <a:path w="3424" h="1340" extrusionOk="0">
                <a:moveTo>
                  <a:pt x="1786" y="521"/>
                </a:moveTo>
                <a:cubicBezTo>
                  <a:pt x="1822" y="533"/>
                  <a:pt x="1819" y="556"/>
                  <a:pt x="1836" y="595"/>
                </a:cubicBezTo>
                <a:cubicBezTo>
                  <a:pt x="1863" y="657"/>
                  <a:pt x="1909" y="704"/>
                  <a:pt x="1935" y="769"/>
                </a:cubicBezTo>
                <a:cubicBezTo>
                  <a:pt x="1965" y="846"/>
                  <a:pt x="1978" y="919"/>
                  <a:pt x="2010" y="992"/>
                </a:cubicBezTo>
                <a:cubicBezTo>
                  <a:pt x="2034" y="1047"/>
                  <a:pt x="2069" y="1090"/>
                  <a:pt x="2084" y="1141"/>
                </a:cubicBezTo>
                <a:cubicBezTo>
                  <a:pt x="2097" y="1184"/>
                  <a:pt x="2115" y="1176"/>
                  <a:pt x="2084" y="1191"/>
                </a:cubicBezTo>
                <a:cubicBezTo>
                  <a:pt x="2084" y="1145"/>
                  <a:pt x="2062" y="1132"/>
                  <a:pt x="2059" y="1091"/>
                </a:cubicBezTo>
                <a:cubicBezTo>
                  <a:pt x="2055" y="1033"/>
                  <a:pt x="2034" y="1005"/>
                  <a:pt x="2034" y="943"/>
                </a:cubicBezTo>
                <a:cubicBezTo>
                  <a:pt x="2034" y="867"/>
                  <a:pt x="2047" y="813"/>
                  <a:pt x="2059" y="744"/>
                </a:cubicBezTo>
                <a:cubicBezTo>
                  <a:pt x="2068" y="692"/>
                  <a:pt x="2061" y="641"/>
                  <a:pt x="2084" y="595"/>
                </a:cubicBezTo>
                <a:cubicBezTo>
                  <a:pt x="2106" y="552"/>
                  <a:pt x="2164" y="518"/>
                  <a:pt x="2183" y="471"/>
                </a:cubicBezTo>
                <a:cubicBezTo>
                  <a:pt x="2198" y="433"/>
                  <a:pt x="2189" y="432"/>
                  <a:pt x="2233" y="422"/>
                </a:cubicBezTo>
              </a:path>
              <a:path w="3424" h="1340" extrusionOk="0">
                <a:moveTo>
                  <a:pt x="2506" y="943"/>
                </a:moveTo>
                <a:cubicBezTo>
                  <a:pt x="2506" y="951"/>
                  <a:pt x="2506" y="959"/>
                  <a:pt x="2506" y="967"/>
                </a:cubicBezTo>
                <a:cubicBezTo>
                  <a:pt x="2536" y="967"/>
                  <a:pt x="2572" y="959"/>
                  <a:pt x="2580" y="943"/>
                </a:cubicBezTo>
                <a:cubicBezTo>
                  <a:pt x="2599" y="905"/>
                  <a:pt x="2640" y="860"/>
                  <a:pt x="2654" y="818"/>
                </a:cubicBezTo>
                <a:cubicBezTo>
                  <a:pt x="2666" y="782"/>
                  <a:pt x="2675" y="728"/>
                  <a:pt x="2679" y="694"/>
                </a:cubicBezTo>
                <a:cubicBezTo>
                  <a:pt x="2683" y="659"/>
                  <a:pt x="2654" y="637"/>
                  <a:pt x="2654" y="595"/>
                </a:cubicBezTo>
                <a:cubicBezTo>
                  <a:pt x="2608" y="595"/>
                  <a:pt x="2590" y="589"/>
                  <a:pt x="2555" y="620"/>
                </a:cubicBezTo>
                <a:cubicBezTo>
                  <a:pt x="2519" y="652"/>
                  <a:pt x="2509" y="697"/>
                  <a:pt x="2506" y="744"/>
                </a:cubicBezTo>
                <a:cubicBezTo>
                  <a:pt x="2500" y="856"/>
                  <a:pt x="2511" y="969"/>
                  <a:pt x="2530" y="1067"/>
                </a:cubicBezTo>
                <a:cubicBezTo>
                  <a:pt x="2541" y="1122"/>
                  <a:pt x="2557" y="1194"/>
                  <a:pt x="2580" y="1240"/>
                </a:cubicBezTo>
                <a:cubicBezTo>
                  <a:pt x="2603" y="1263"/>
                  <a:pt x="2607" y="1271"/>
                  <a:pt x="2630" y="1265"/>
                </a:cubicBezTo>
              </a:path>
              <a:path w="3424" h="1340" extrusionOk="0">
                <a:moveTo>
                  <a:pt x="3101" y="1017"/>
                </a:moveTo>
                <a:cubicBezTo>
                  <a:pt x="3113" y="984"/>
                  <a:pt x="3114" y="952"/>
                  <a:pt x="3126" y="918"/>
                </a:cubicBezTo>
                <a:cubicBezTo>
                  <a:pt x="3138" y="884"/>
                  <a:pt x="3169" y="825"/>
                  <a:pt x="3175" y="794"/>
                </a:cubicBezTo>
                <a:cubicBezTo>
                  <a:pt x="3187" y="730"/>
                  <a:pt x="3165" y="695"/>
                  <a:pt x="3151" y="645"/>
                </a:cubicBezTo>
                <a:cubicBezTo>
                  <a:pt x="3151" y="637"/>
                  <a:pt x="3151" y="628"/>
                  <a:pt x="3151" y="620"/>
                </a:cubicBezTo>
                <a:cubicBezTo>
                  <a:pt x="3107" y="626"/>
                  <a:pt x="3102" y="624"/>
                  <a:pt x="3076" y="645"/>
                </a:cubicBezTo>
                <a:cubicBezTo>
                  <a:pt x="3021" y="689"/>
                  <a:pt x="3030" y="733"/>
                  <a:pt x="3002" y="794"/>
                </a:cubicBezTo>
                <a:cubicBezTo>
                  <a:pt x="2972" y="862"/>
                  <a:pt x="2977" y="918"/>
                  <a:pt x="2977" y="992"/>
                </a:cubicBezTo>
                <a:cubicBezTo>
                  <a:pt x="2977" y="1053"/>
                  <a:pt x="2977" y="1138"/>
                  <a:pt x="3002" y="1191"/>
                </a:cubicBezTo>
                <a:cubicBezTo>
                  <a:pt x="3018" y="1226"/>
                  <a:pt x="3067" y="1278"/>
                  <a:pt x="3076" y="1290"/>
                </a:cubicBezTo>
                <a:cubicBezTo>
                  <a:pt x="3102" y="1324"/>
                  <a:pt x="3107" y="1320"/>
                  <a:pt x="3126" y="1339"/>
                </a:cubicBezTo>
                <a:cubicBezTo>
                  <a:pt x="3162" y="1303"/>
                  <a:pt x="3177" y="1314"/>
                  <a:pt x="3200" y="1265"/>
                </a:cubicBezTo>
                <a:cubicBezTo>
                  <a:pt x="3223" y="1218"/>
                  <a:pt x="3222" y="1169"/>
                  <a:pt x="3225" y="1116"/>
                </a:cubicBezTo>
                <a:cubicBezTo>
                  <a:pt x="3229" y="1034"/>
                  <a:pt x="3270" y="953"/>
                  <a:pt x="3250" y="868"/>
                </a:cubicBezTo>
                <a:cubicBezTo>
                  <a:pt x="3228" y="776"/>
                  <a:pt x="3225" y="694"/>
                  <a:pt x="3225" y="595"/>
                </a:cubicBezTo>
                <a:cubicBezTo>
                  <a:pt x="3225" y="533"/>
                  <a:pt x="3216" y="432"/>
                  <a:pt x="3200" y="372"/>
                </a:cubicBezTo>
                <a:cubicBezTo>
                  <a:pt x="3184" y="313"/>
                  <a:pt x="3178" y="248"/>
                  <a:pt x="3151" y="198"/>
                </a:cubicBezTo>
                <a:cubicBezTo>
                  <a:pt x="3133" y="165"/>
                  <a:pt x="3132" y="138"/>
                  <a:pt x="3126" y="99"/>
                </a:cubicBezTo>
                <a:cubicBezTo>
                  <a:pt x="3121" y="63"/>
                  <a:pt x="3145" y="113"/>
                  <a:pt x="3151" y="149"/>
                </a:cubicBezTo>
                <a:cubicBezTo>
                  <a:pt x="3160" y="210"/>
                  <a:pt x="3157" y="263"/>
                  <a:pt x="3175" y="322"/>
                </a:cubicBezTo>
                <a:cubicBezTo>
                  <a:pt x="3200" y="404"/>
                  <a:pt x="3206" y="486"/>
                  <a:pt x="3225" y="570"/>
                </a:cubicBezTo>
                <a:cubicBezTo>
                  <a:pt x="3247" y="669"/>
                  <a:pt x="3254" y="770"/>
                  <a:pt x="3275" y="868"/>
                </a:cubicBezTo>
                <a:cubicBezTo>
                  <a:pt x="3294" y="956"/>
                  <a:pt x="3317" y="1032"/>
                  <a:pt x="3349" y="1116"/>
                </a:cubicBezTo>
                <a:cubicBezTo>
                  <a:pt x="3366" y="1161"/>
                  <a:pt x="3369" y="1202"/>
                  <a:pt x="3399" y="1240"/>
                </a:cubicBezTo>
                <a:cubicBezTo>
                  <a:pt x="3399" y="1265"/>
                  <a:pt x="3399" y="1273"/>
                  <a:pt x="3423" y="1265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2" name="Comment 2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108950" y="4027488"/>
            <a:ext cx="650875" cy="438150"/>
          </a:xfrm>
          <a:custGeom>
            <a:avLst/>
            <a:gdLst>
              <a:gd name="T0" fmla="*/ 124 w 1811"/>
              <a:gd name="T1" fmla="*/ 248 h 1216"/>
              <a:gd name="T2" fmla="*/ 74 w 1811"/>
              <a:gd name="T3" fmla="*/ 273 h 1216"/>
              <a:gd name="T4" fmla="*/ 99 w 1811"/>
              <a:gd name="T5" fmla="*/ 372 h 1216"/>
              <a:gd name="T6" fmla="*/ 148 w 1811"/>
              <a:gd name="T7" fmla="*/ 570 h 1216"/>
              <a:gd name="T8" fmla="*/ 223 w 1811"/>
              <a:gd name="T9" fmla="*/ 794 h 1216"/>
              <a:gd name="T10" fmla="*/ 273 w 1811"/>
              <a:gd name="T11" fmla="*/ 942 h 1216"/>
              <a:gd name="T12" fmla="*/ 297 w 1811"/>
              <a:gd name="T13" fmla="*/ 992 h 1216"/>
              <a:gd name="T14" fmla="*/ 0 w 1811"/>
              <a:gd name="T15" fmla="*/ 347 h 1216"/>
              <a:gd name="T16" fmla="*/ 24 w 1811"/>
              <a:gd name="T17" fmla="*/ 248 h 1216"/>
              <a:gd name="T18" fmla="*/ 99 w 1811"/>
              <a:gd name="T19" fmla="*/ 149 h 1216"/>
              <a:gd name="T20" fmla="*/ 223 w 1811"/>
              <a:gd name="T21" fmla="*/ 50 h 1216"/>
              <a:gd name="T22" fmla="*/ 372 w 1811"/>
              <a:gd name="T23" fmla="*/ 25 h 1216"/>
              <a:gd name="T24" fmla="*/ 471 w 1811"/>
              <a:gd name="T25" fmla="*/ 74 h 1216"/>
              <a:gd name="T26" fmla="*/ 521 w 1811"/>
              <a:gd name="T27" fmla="*/ 248 h 1216"/>
              <a:gd name="T28" fmla="*/ 496 w 1811"/>
              <a:gd name="T29" fmla="*/ 471 h 1216"/>
              <a:gd name="T30" fmla="*/ 446 w 1811"/>
              <a:gd name="T31" fmla="*/ 570 h 1216"/>
              <a:gd name="T32" fmla="*/ 843 w 1811"/>
              <a:gd name="T33" fmla="*/ 496 h 1216"/>
              <a:gd name="T34" fmla="*/ 769 w 1811"/>
              <a:gd name="T35" fmla="*/ 446 h 1216"/>
              <a:gd name="T36" fmla="*/ 694 w 1811"/>
              <a:gd name="T37" fmla="*/ 496 h 1216"/>
              <a:gd name="T38" fmla="*/ 620 w 1811"/>
              <a:gd name="T39" fmla="*/ 620 h 1216"/>
              <a:gd name="T40" fmla="*/ 570 w 1811"/>
              <a:gd name="T41" fmla="*/ 794 h 1216"/>
              <a:gd name="T42" fmla="*/ 595 w 1811"/>
              <a:gd name="T43" fmla="*/ 1116 h 1216"/>
              <a:gd name="T44" fmla="*/ 620 w 1811"/>
              <a:gd name="T45" fmla="*/ 1166 h 1216"/>
              <a:gd name="T46" fmla="*/ 694 w 1811"/>
              <a:gd name="T47" fmla="*/ 1091 h 1216"/>
              <a:gd name="T48" fmla="*/ 744 w 1811"/>
              <a:gd name="T49" fmla="*/ 942 h 1216"/>
              <a:gd name="T50" fmla="*/ 793 w 1811"/>
              <a:gd name="T51" fmla="*/ 769 h 1216"/>
              <a:gd name="T52" fmla="*/ 818 w 1811"/>
              <a:gd name="T53" fmla="*/ 595 h 1216"/>
              <a:gd name="T54" fmla="*/ 818 w 1811"/>
              <a:gd name="T55" fmla="*/ 570 h 1216"/>
              <a:gd name="T56" fmla="*/ 843 w 1811"/>
              <a:gd name="T57" fmla="*/ 670 h 1216"/>
              <a:gd name="T58" fmla="*/ 868 w 1811"/>
              <a:gd name="T59" fmla="*/ 818 h 1216"/>
              <a:gd name="T60" fmla="*/ 917 w 1811"/>
              <a:gd name="T61" fmla="*/ 992 h 1216"/>
              <a:gd name="T62" fmla="*/ 942 w 1811"/>
              <a:gd name="T63" fmla="*/ 1116 h 1216"/>
              <a:gd name="T64" fmla="*/ 942 w 1811"/>
              <a:gd name="T65" fmla="*/ 1141 h 1216"/>
              <a:gd name="T66" fmla="*/ 1091 w 1811"/>
              <a:gd name="T67" fmla="*/ 719 h 1216"/>
              <a:gd name="T68" fmla="*/ 1116 w 1811"/>
              <a:gd name="T69" fmla="*/ 868 h 1216"/>
              <a:gd name="T70" fmla="*/ 1141 w 1811"/>
              <a:gd name="T71" fmla="*/ 992 h 1216"/>
              <a:gd name="T72" fmla="*/ 1141 w 1811"/>
              <a:gd name="T73" fmla="*/ 1017 h 1216"/>
              <a:gd name="T74" fmla="*/ 967 w 1811"/>
              <a:gd name="T75" fmla="*/ 198 h 1216"/>
              <a:gd name="T76" fmla="*/ 967 w 1811"/>
              <a:gd name="T77" fmla="*/ 198 h 1216"/>
              <a:gd name="T78" fmla="*/ 967 w 1811"/>
              <a:gd name="T79" fmla="*/ 198 h 1216"/>
              <a:gd name="T80" fmla="*/ 967 w 1811"/>
              <a:gd name="T81" fmla="*/ 198 h 1216"/>
              <a:gd name="T82" fmla="*/ 967 w 1811"/>
              <a:gd name="T83" fmla="*/ 198 h 1216"/>
              <a:gd name="T84" fmla="*/ 967 w 1811"/>
              <a:gd name="T85" fmla="*/ 198 h 1216"/>
              <a:gd name="T86" fmla="*/ 1339 w 1811"/>
              <a:gd name="T87" fmla="*/ 645 h 1216"/>
              <a:gd name="T88" fmla="*/ 1364 w 1811"/>
              <a:gd name="T89" fmla="*/ 744 h 1216"/>
              <a:gd name="T90" fmla="*/ 1389 w 1811"/>
              <a:gd name="T91" fmla="*/ 868 h 1216"/>
              <a:gd name="T92" fmla="*/ 1438 w 1811"/>
              <a:gd name="T93" fmla="*/ 1017 h 1216"/>
              <a:gd name="T94" fmla="*/ 1463 w 1811"/>
              <a:gd name="T95" fmla="*/ 1141 h 1216"/>
              <a:gd name="T96" fmla="*/ 1463 w 1811"/>
              <a:gd name="T97" fmla="*/ 1215 h 1216"/>
              <a:gd name="T98" fmla="*/ 1438 w 1811"/>
              <a:gd name="T99" fmla="*/ 1067 h 1216"/>
              <a:gd name="T100" fmla="*/ 1463 w 1811"/>
              <a:gd name="T101" fmla="*/ 843 h 1216"/>
              <a:gd name="T102" fmla="*/ 1488 w 1811"/>
              <a:gd name="T103" fmla="*/ 694 h 1216"/>
              <a:gd name="T104" fmla="*/ 1513 w 1811"/>
              <a:gd name="T105" fmla="*/ 620 h 1216"/>
              <a:gd name="T106" fmla="*/ 1562 w 1811"/>
              <a:gd name="T107" fmla="*/ 570 h 1216"/>
              <a:gd name="T108" fmla="*/ 1662 w 1811"/>
              <a:gd name="T109" fmla="*/ 546 h 1216"/>
              <a:gd name="T110" fmla="*/ 1736 w 1811"/>
              <a:gd name="T111" fmla="*/ 570 h 1216"/>
              <a:gd name="T112" fmla="*/ 1786 w 1811"/>
              <a:gd name="T113" fmla="*/ 620 h 1216"/>
              <a:gd name="T114" fmla="*/ 1810 w 1811"/>
              <a:gd name="T115" fmla="*/ 620 h 121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811"/>
              <a:gd name="T175" fmla="*/ 0 h 1216"/>
              <a:gd name="T176" fmla="*/ 1811 w 1811"/>
              <a:gd name="T177" fmla="*/ 1216 h 121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811" h="1216" extrusionOk="0">
                <a:moveTo>
                  <a:pt x="124" y="248"/>
                </a:moveTo>
                <a:cubicBezTo>
                  <a:pt x="96" y="248"/>
                  <a:pt x="85" y="250"/>
                  <a:pt x="74" y="273"/>
                </a:cubicBezTo>
                <a:cubicBezTo>
                  <a:pt x="107" y="317"/>
                  <a:pt x="82" y="326"/>
                  <a:pt x="99" y="372"/>
                </a:cubicBezTo>
                <a:cubicBezTo>
                  <a:pt x="122" y="437"/>
                  <a:pt x="127" y="506"/>
                  <a:pt x="148" y="570"/>
                </a:cubicBezTo>
                <a:cubicBezTo>
                  <a:pt x="172" y="642"/>
                  <a:pt x="184" y="726"/>
                  <a:pt x="223" y="794"/>
                </a:cubicBezTo>
                <a:cubicBezTo>
                  <a:pt x="248" y="837"/>
                  <a:pt x="247" y="898"/>
                  <a:pt x="273" y="942"/>
                </a:cubicBezTo>
                <a:cubicBezTo>
                  <a:pt x="295" y="965"/>
                  <a:pt x="303" y="970"/>
                  <a:pt x="297" y="992"/>
                </a:cubicBezTo>
              </a:path>
              <a:path w="1811" h="1216" extrusionOk="0">
                <a:moveTo>
                  <a:pt x="0" y="347"/>
                </a:moveTo>
                <a:cubicBezTo>
                  <a:pt x="0" y="298"/>
                  <a:pt x="11" y="288"/>
                  <a:pt x="24" y="248"/>
                </a:cubicBezTo>
                <a:cubicBezTo>
                  <a:pt x="38" y="205"/>
                  <a:pt x="64" y="184"/>
                  <a:pt x="99" y="149"/>
                </a:cubicBezTo>
                <a:cubicBezTo>
                  <a:pt x="137" y="111"/>
                  <a:pt x="177" y="77"/>
                  <a:pt x="223" y="50"/>
                </a:cubicBezTo>
                <a:cubicBezTo>
                  <a:pt x="282" y="15"/>
                  <a:pt x="323" y="15"/>
                  <a:pt x="372" y="25"/>
                </a:cubicBezTo>
                <a:cubicBezTo>
                  <a:pt x="417" y="34"/>
                  <a:pt x="441" y="27"/>
                  <a:pt x="471" y="74"/>
                </a:cubicBezTo>
                <a:cubicBezTo>
                  <a:pt x="503" y="123"/>
                  <a:pt x="519" y="192"/>
                  <a:pt x="521" y="248"/>
                </a:cubicBezTo>
                <a:cubicBezTo>
                  <a:pt x="525" y="333"/>
                  <a:pt x="501" y="388"/>
                  <a:pt x="496" y="471"/>
                </a:cubicBezTo>
                <a:cubicBezTo>
                  <a:pt x="493" y="516"/>
                  <a:pt x="473" y="537"/>
                  <a:pt x="446" y="570"/>
                </a:cubicBezTo>
              </a:path>
              <a:path w="1811" h="1216" extrusionOk="0">
                <a:moveTo>
                  <a:pt x="843" y="496"/>
                </a:moveTo>
                <a:cubicBezTo>
                  <a:pt x="809" y="485"/>
                  <a:pt x="813" y="461"/>
                  <a:pt x="769" y="446"/>
                </a:cubicBezTo>
                <a:cubicBezTo>
                  <a:pt x="752" y="440"/>
                  <a:pt x="714" y="478"/>
                  <a:pt x="694" y="496"/>
                </a:cubicBezTo>
                <a:cubicBezTo>
                  <a:pt x="645" y="539"/>
                  <a:pt x="655" y="568"/>
                  <a:pt x="620" y="620"/>
                </a:cubicBezTo>
                <a:cubicBezTo>
                  <a:pt x="588" y="668"/>
                  <a:pt x="573" y="732"/>
                  <a:pt x="570" y="794"/>
                </a:cubicBezTo>
                <a:cubicBezTo>
                  <a:pt x="564" y="903"/>
                  <a:pt x="564" y="1022"/>
                  <a:pt x="595" y="1116"/>
                </a:cubicBezTo>
                <a:cubicBezTo>
                  <a:pt x="595" y="1144"/>
                  <a:pt x="597" y="1155"/>
                  <a:pt x="620" y="1166"/>
                </a:cubicBezTo>
                <a:cubicBezTo>
                  <a:pt x="638" y="1160"/>
                  <a:pt x="680" y="1122"/>
                  <a:pt x="694" y="1091"/>
                </a:cubicBezTo>
                <a:cubicBezTo>
                  <a:pt x="709" y="1058"/>
                  <a:pt x="737" y="980"/>
                  <a:pt x="744" y="942"/>
                </a:cubicBezTo>
                <a:cubicBezTo>
                  <a:pt x="755" y="880"/>
                  <a:pt x="779" y="834"/>
                  <a:pt x="793" y="769"/>
                </a:cubicBezTo>
                <a:cubicBezTo>
                  <a:pt x="808" y="700"/>
                  <a:pt x="798" y="635"/>
                  <a:pt x="818" y="595"/>
                </a:cubicBezTo>
                <a:cubicBezTo>
                  <a:pt x="818" y="587"/>
                  <a:pt x="818" y="578"/>
                  <a:pt x="818" y="570"/>
                </a:cubicBezTo>
                <a:cubicBezTo>
                  <a:pt x="833" y="616"/>
                  <a:pt x="843" y="594"/>
                  <a:pt x="843" y="670"/>
                </a:cubicBezTo>
                <a:cubicBezTo>
                  <a:pt x="843" y="700"/>
                  <a:pt x="859" y="786"/>
                  <a:pt x="868" y="818"/>
                </a:cubicBezTo>
                <a:cubicBezTo>
                  <a:pt x="885" y="876"/>
                  <a:pt x="903" y="933"/>
                  <a:pt x="917" y="992"/>
                </a:cubicBezTo>
                <a:cubicBezTo>
                  <a:pt x="927" y="1034"/>
                  <a:pt x="938" y="1078"/>
                  <a:pt x="942" y="1116"/>
                </a:cubicBezTo>
                <a:cubicBezTo>
                  <a:pt x="942" y="1124"/>
                  <a:pt x="942" y="1133"/>
                  <a:pt x="942" y="1141"/>
                </a:cubicBezTo>
              </a:path>
              <a:path w="1811" h="1216" extrusionOk="0">
                <a:moveTo>
                  <a:pt x="1091" y="719"/>
                </a:moveTo>
                <a:cubicBezTo>
                  <a:pt x="1091" y="780"/>
                  <a:pt x="1106" y="819"/>
                  <a:pt x="1116" y="868"/>
                </a:cubicBezTo>
                <a:cubicBezTo>
                  <a:pt x="1127" y="922"/>
                  <a:pt x="1126" y="946"/>
                  <a:pt x="1141" y="992"/>
                </a:cubicBezTo>
                <a:cubicBezTo>
                  <a:pt x="1141" y="1000"/>
                  <a:pt x="1141" y="1009"/>
                  <a:pt x="1141" y="1017"/>
                </a:cubicBezTo>
              </a:path>
              <a:path w="1811" h="1216" extrusionOk="0">
                <a:moveTo>
                  <a:pt x="967" y="198"/>
                </a:moveTo>
                <a:lnTo>
                  <a:pt x="967" y="198"/>
                </a:lnTo>
              </a:path>
              <a:path w="1811" h="1216" extrusionOk="0">
                <a:moveTo>
                  <a:pt x="1339" y="645"/>
                </a:moveTo>
                <a:cubicBezTo>
                  <a:pt x="1339" y="681"/>
                  <a:pt x="1346" y="717"/>
                  <a:pt x="1364" y="744"/>
                </a:cubicBezTo>
                <a:cubicBezTo>
                  <a:pt x="1400" y="797"/>
                  <a:pt x="1371" y="806"/>
                  <a:pt x="1389" y="868"/>
                </a:cubicBezTo>
                <a:cubicBezTo>
                  <a:pt x="1404" y="920"/>
                  <a:pt x="1434" y="962"/>
                  <a:pt x="1438" y="1017"/>
                </a:cubicBezTo>
                <a:cubicBezTo>
                  <a:pt x="1442" y="1073"/>
                  <a:pt x="1458" y="1093"/>
                  <a:pt x="1463" y="1141"/>
                </a:cubicBezTo>
                <a:cubicBezTo>
                  <a:pt x="1466" y="1165"/>
                  <a:pt x="1463" y="1191"/>
                  <a:pt x="1463" y="1215"/>
                </a:cubicBezTo>
                <a:cubicBezTo>
                  <a:pt x="1463" y="1152"/>
                  <a:pt x="1453" y="1097"/>
                  <a:pt x="1438" y="1067"/>
                </a:cubicBezTo>
                <a:cubicBezTo>
                  <a:pt x="1407" y="1006"/>
                  <a:pt x="1450" y="870"/>
                  <a:pt x="1463" y="843"/>
                </a:cubicBezTo>
                <a:cubicBezTo>
                  <a:pt x="1484" y="801"/>
                  <a:pt x="1475" y="720"/>
                  <a:pt x="1488" y="694"/>
                </a:cubicBezTo>
                <a:cubicBezTo>
                  <a:pt x="1499" y="673"/>
                  <a:pt x="1510" y="626"/>
                  <a:pt x="1513" y="620"/>
                </a:cubicBezTo>
                <a:cubicBezTo>
                  <a:pt x="1530" y="585"/>
                  <a:pt x="1533" y="591"/>
                  <a:pt x="1562" y="570"/>
                </a:cubicBezTo>
                <a:cubicBezTo>
                  <a:pt x="1600" y="542"/>
                  <a:pt x="1615" y="546"/>
                  <a:pt x="1662" y="546"/>
                </a:cubicBezTo>
                <a:cubicBezTo>
                  <a:pt x="1717" y="546"/>
                  <a:pt x="1696" y="565"/>
                  <a:pt x="1736" y="570"/>
                </a:cubicBezTo>
                <a:cubicBezTo>
                  <a:pt x="1777" y="575"/>
                  <a:pt x="1763" y="608"/>
                  <a:pt x="1786" y="620"/>
                </a:cubicBezTo>
                <a:cubicBezTo>
                  <a:pt x="1794" y="620"/>
                  <a:pt x="1802" y="620"/>
                  <a:pt x="1810" y="62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3" name="Comment 2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313113" y="5510213"/>
            <a:ext cx="98425" cy="7937"/>
          </a:xfrm>
          <a:custGeom>
            <a:avLst/>
            <a:gdLst>
              <a:gd name="T0" fmla="*/ 0 w 273"/>
              <a:gd name="T1" fmla="*/ 0 h 26"/>
              <a:gd name="T2" fmla="*/ 99 w 273"/>
              <a:gd name="T3" fmla="*/ 25 h 26"/>
              <a:gd name="T4" fmla="*/ 198 w 273"/>
              <a:gd name="T5" fmla="*/ 25 h 26"/>
              <a:gd name="T6" fmla="*/ 272 w 273"/>
              <a:gd name="T7" fmla="*/ 0 h 26"/>
              <a:gd name="T8" fmla="*/ 0 60000 65536"/>
              <a:gd name="T9" fmla="*/ 0 60000 65536"/>
              <a:gd name="T10" fmla="*/ 0 60000 65536"/>
              <a:gd name="T11" fmla="*/ 0 60000 65536"/>
              <a:gd name="T12" fmla="*/ 0 w 273"/>
              <a:gd name="T13" fmla="*/ 0 h 26"/>
              <a:gd name="T14" fmla="*/ 273 w 273"/>
              <a:gd name="T15" fmla="*/ 26 h 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3" h="26" extrusionOk="0">
                <a:moveTo>
                  <a:pt x="0" y="0"/>
                </a:moveTo>
                <a:cubicBezTo>
                  <a:pt x="45" y="0"/>
                  <a:pt x="59" y="21"/>
                  <a:pt x="99" y="25"/>
                </a:cubicBezTo>
                <a:cubicBezTo>
                  <a:pt x="131" y="29"/>
                  <a:pt x="166" y="25"/>
                  <a:pt x="198" y="25"/>
                </a:cubicBezTo>
                <a:cubicBezTo>
                  <a:pt x="211" y="-13"/>
                  <a:pt x="227" y="0"/>
                  <a:pt x="272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4" name="Comment 2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554413" y="5081588"/>
            <a:ext cx="714375" cy="561975"/>
          </a:xfrm>
          <a:custGeom>
            <a:avLst/>
            <a:gdLst>
              <a:gd name="T0" fmla="*/ 25 w 1986"/>
              <a:gd name="T1" fmla="*/ 794 h 1564"/>
              <a:gd name="T2" fmla="*/ 0 w 1986"/>
              <a:gd name="T3" fmla="*/ 719 h 1564"/>
              <a:gd name="T4" fmla="*/ 25 w 1986"/>
              <a:gd name="T5" fmla="*/ 595 h 1564"/>
              <a:gd name="T6" fmla="*/ 50 w 1986"/>
              <a:gd name="T7" fmla="*/ 496 h 1564"/>
              <a:gd name="T8" fmla="*/ 124 w 1986"/>
              <a:gd name="T9" fmla="*/ 397 h 1564"/>
              <a:gd name="T10" fmla="*/ 174 w 1986"/>
              <a:gd name="T11" fmla="*/ 372 h 1564"/>
              <a:gd name="T12" fmla="*/ 248 w 1986"/>
              <a:gd name="T13" fmla="*/ 446 h 1564"/>
              <a:gd name="T14" fmla="*/ 323 w 1986"/>
              <a:gd name="T15" fmla="*/ 570 h 1564"/>
              <a:gd name="T16" fmla="*/ 348 w 1986"/>
              <a:gd name="T17" fmla="*/ 719 h 1564"/>
              <a:gd name="T18" fmla="*/ 372 w 1986"/>
              <a:gd name="T19" fmla="*/ 843 h 1564"/>
              <a:gd name="T20" fmla="*/ 348 w 1986"/>
              <a:gd name="T21" fmla="*/ 992 h 1564"/>
              <a:gd name="T22" fmla="*/ 323 w 1986"/>
              <a:gd name="T23" fmla="*/ 1116 h 1564"/>
              <a:gd name="T24" fmla="*/ 298 w 1986"/>
              <a:gd name="T25" fmla="*/ 1215 h 1564"/>
              <a:gd name="T26" fmla="*/ 248 w 1986"/>
              <a:gd name="T27" fmla="*/ 1315 h 1564"/>
              <a:gd name="T28" fmla="*/ 224 w 1986"/>
              <a:gd name="T29" fmla="*/ 1414 h 1564"/>
              <a:gd name="T30" fmla="*/ 174 w 1986"/>
              <a:gd name="T31" fmla="*/ 1513 h 1564"/>
              <a:gd name="T32" fmla="*/ 174 w 1986"/>
              <a:gd name="T33" fmla="*/ 1563 h 1564"/>
              <a:gd name="T34" fmla="*/ 248 w 1986"/>
              <a:gd name="T35" fmla="*/ 1538 h 1564"/>
              <a:gd name="T36" fmla="*/ 348 w 1986"/>
              <a:gd name="T37" fmla="*/ 1513 h 1564"/>
              <a:gd name="T38" fmla="*/ 472 w 1986"/>
              <a:gd name="T39" fmla="*/ 1463 h 1564"/>
              <a:gd name="T40" fmla="*/ 571 w 1986"/>
              <a:gd name="T41" fmla="*/ 1439 h 1564"/>
              <a:gd name="T42" fmla="*/ 620 w 1986"/>
              <a:gd name="T43" fmla="*/ 1414 h 1564"/>
              <a:gd name="T44" fmla="*/ 645 w 1986"/>
              <a:gd name="T45" fmla="*/ 843 h 1564"/>
              <a:gd name="T46" fmla="*/ 645 w 1986"/>
              <a:gd name="T47" fmla="*/ 918 h 1564"/>
              <a:gd name="T48" fmla="*/ 670 w 1986"/>
              <a:gd name="T49" fmla="*/ 1066 h 1564"/>
              <a:gd name="T50" fmla="*/ 720 w 1986"/>
              <a:gd name="T51" fmla="*/ 1240 h 1564"/>
              <a:gd name="T52" fmla="*/ 744 w 1986"/>
              <a:gd name="T53" fmla="*/ 1339 h 1564"/>
              <a:gd name="T54" fmla="*/ 769 w 1986"/>
              <a:gd name="T55" fmla="*/ 1389 h 1564"/>
              <a:gd name="T56" fmla="*/ 744 w 1986"/>
              <a:gd name="T57" fmla="*/ 1116 h 1564"/>
              <a:gd name="T58" fmla="*/ 769 w 1986"/>
              <a:gd name="T59" fmla="*/ 992 h 1564"/>
              <a:gd name="T60" fmla="*/ 794 w 1986"/>
              <a:gd name="T61" fmla="*/ 893 h 1564"/>
              <a:gd name="T62" fmla="*/ 819 w 1986"/>
              <a:gd name="T63" fmla="*/ 794 h 1564"/>
              <a:gd name="T64" fmla="*/ 893 w 1986"/>
              <a:gd name="T65" fmla="*/ 694 h 1564"/>
              <a:gd name="T66" fmla="*/ 992 w 1986"/>
              <a:gd name="T67" fmla="*/ 645 h 1564"/>
              <a:gd name="T68" fmla="*/ 1092 w 1986"/>
              <a:gd name="T69" fmla="*/ 670 h 1564"/>
              <a:gd name="T70" fmla="*/ 1166 w 1986"/>
              <a:gd name="T71" fmla="*/ 769 h 1564"/>
              <a:gd name="T72" fmla="*/ 1216 w 1986"/>
              <a:gd name="T73" fmla="*/ 893 h 1564"/>
              <a:gd name="T74" fmla="*/ 1290 w 1986"/>
              <a:gd name="T75" fmla="*/ 1066 h 1564"/>
              <a:gd name="T76" fmla="*/ 1340 w 1986"/>
              <a:gd name="T77" fmla="*/ 1240 h 1564"/>
              <a:gd name="T78" fmla="*/ 1340 w 1986"/>
              <a:gd name="T79" fmla="*/ 1339 h 1564"/>
              <a:gd name="T80" fmla="*/ 1761 w 1986"/>
              <a:gd name="T81" fmla="*/ 595 h 1564"/>
              <a:gd name="T82" fmla="*/ 1687 w 1986"/>
              <a:gd name="T83" fmla="*/ 570 h 1564"/>
              <a:gd name="T84" fmla="*/ 1588 w 1986"/>
              <a:gd name="T85" fmla="*/ 595 h 1564"/>
              <a:gd name="T86" fmla="*/ 1513 w 1986"/>
              <a:gd name="T87" fmla="*/ 719 h 1564"/>
              <a:gd name="T88" fmla="*/ 1489 w 1986"/>
              <a:gd name="T89" fmla="*/ 868 h 1564"/>
              <a:gd name="T90" fmla="*/ 1464 w 1986"/>
              <a:gd name="T91" fmla="*/ 1042 h 1564"/>
              <a:gd name="T92" fmla="*/ 1513 w 1986"/>
              <a:gd name="T93" fmla="*/ 1166 h 1564"/>
              <a:gd name="T94" fmla="*/ 1588 w 1986"/>
              <a:gd name="T95" fmla="*/ 1265 h 1564"/>
              <a:gd name="T96" fmla="*/ 1662 w 1986"/>
              <a:gd name="T97" fmla="*/ 1265 h 1564"/>
              <a:gd name="T98" fmla="*/ 1737 w 1986"/>
              <a:gd name="T99" fmla="*/ 1166 h 1564"/>
              <a:gd name="T100" fmla="*/ 1662 w 1986"/>
              <a:gd name="T101" fmla="*/ 0 h 1564"/>
              <a:gd name="T102" fmla="*/ 1687 w 1986"/>
              <a:gd name="T103" fmla="*/ 99 h 1564"/>
              <a:gd name="T104" fmla="*/ 1737 w 1986"/>
              <a:gd name="T105" fmla="*/ 248 h 1564"/>
              <a:gd name="T106" fmla="*/ 1811 w 1986"/>
              <a:gd name="T107" fmla="*/ 496 h 1564"/>
              <a:gd name="T108" fmla="*/ 1885 w 1986"/>
              <a:gd name="T109" fmla="*/ 769 h 1564"/>
              <a:gd name="T110" fmla="*/ 1935 w 1986"/>
              <a:gd name="T111" fmla="*/ 1017 h 1564"/>
              <a:gd name="T112" fmla="*/ 1985 w 1986"/>
              <a:gd name="T113" fmla="*/ 1215 h 15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986"/>
              <a:gd name="T172" fmla="*/ 0 h 1564"/>
              <a:gd name="T173" fmla="*/ 1986 w 1986"/>
              <a:gd name="T174" fmla="*/ 1564 h 156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986" h="1564" extrusionOk="0">
                <a:moveTo>
                  <a:pt x="25" y="794"/>
                </a:moveTo>
                <a:cubicBezTo>
                  <a:pt x="16" y="779"/>
                  <a:pt x="-16" y="767"/>
                  <a:pt x="0" y="719"/>
                </a:cubicBezTo>
                <a:cubicBezTo>
                  <a:pt x="17" y="667"/>
                  <a:pt x="25" y="661"/>
                  <a:pt x="25" y="595"/>
                </a:cubicBezTo>
                <a:cubicBezTo>
                  <a:pt x="25" y="558"/>
                  <a:pt x="33" y="524"/>
                  <a:pt x="50" y="496"/>
                </a:cubicBezTo>
                <a:cubicBezTo>
                  <a:pt x="83" y="443"/>
                  <a:pt x="75" y="428"/>
                  <a:pt x="124" y="397"/>
                </a:cubicBezTo>
                <a:cubicBezTo>
                  <a:pt x="152" y="397"/>
                  <a:pt x="163" y="395"/>
                  <a:pt x="174" y="372"/>
                </a:cubicBezTo>
                <a:cubicBezTo>
                  <a:pt x="212" y="402"/>
                  <a:pt x="222" y="414"/>
                  <a:pt x="248" y="446"/>
                </a:cubicBezTo>
                <a:cubicBezTo>
                  <a:pt x="288" y="495"/>
                  <a:pt x="294" y="513"/>
                  <a:pt x="323" y="570"/>
                </a:cubicBezTo>
                <a:cubicBezTo>
                  <a:pt x="347" y="617"/>
                  <a:pt x="348" y="660"/>
                  <a:pt x="348" y="719"/>
                </a:cubicBezTo>
                <a:cubicBezTo>
                  <a:pt x="348" y="766"/>
                  <a:pt x="366" y="798"/>
                  <a:pt x="372" y="843"/>
                </a:cubicBezTo>
                <a:cubicBezTo>
                  <a:pt x="379" y="895"/>
                  <a:pt x="350" y="936"/>
                  <a:pt x="348" y="992"/>
                </a:cubicBezTo>
                <a:cubicBezTo>
                  <a:pt x="346" y="1043"/>
                  <a:pt x="341" y="1075"/>
                  <a:pt x="323" y="1116"/>
                </a:cubicBezTo>
                <a:cubicBezTo>
                  <a:pt x="310" y="1144"/>
                  <a:pt x="312" y="1188"/>
                  <a:pt x="298" y="1215"/>
                </a:cubicBezTo>
                <a:cubicBezTo>
                  <a:pt x="281" y="1249"/>
                  <a:pt x="264" y="1282"/>
                  <a:pt x="248" y="1315"/>
                </a:cubicBezTo>
                <a:cubicBezTo>
                  <a:pt x="234" y="1344"/>
                  <a:pt x="238" y="1386"/>
                  <a:pt x="224" y="1414"/>
                </a:cubicBezTo>
                <a:cubicBezTo>
                  <a:pt x="205" y="1452"/>
                  <a:pt x="183" y="1471"/>
                  <a:pt x="174" y="1513"/>
                </a:cubicBezTo>
                <a:cubicBezTo>
                  <a:pt x="174" y="1538"/>
                  <a:pt x="174" y="1546"/>
                  <a:pt x="174" y="1563"/>
                </a:cubicBezTo>
                <a:cubicBezTo>
                  <a:pt x="206" y="1544"/>
                  <a:pt x="205" y="1553"/>
                  <a:pt x="248" y="1538"/>
                </a:cubicBezTo>
                <a:cubicBezTo>
                  <a:pt x="276" y="1528"/>
                  <a:pt x="322" y="1526"/>
                  <a:pt x="348" y="1513"/>
                </a:cubicBezTo>
                <a:cubicBezTo>
                  <a:pt x="388" y="1493"/>
                  <a:pt x="427" y="1471"/>
                  <a:pt x="472" y="1463"/>
                </a:cubicBezTo>
                <a:cubicBezTo>
                  <a:pt x="512" y="1456"/>
                  <a:pt x="534" y="1445"/>
                  <a:pt x="571" y="1439"/>
                </a:cubicBezTo>
                <a:cubicBezTo>
                  <a:pt x="620" y="1431"/>
                  <a:pt x="596" y="1429"/>
                  <a:pt x="620" y="1414"/>
                </a:cubicBezTo>
              </a:path>
              <a:path w="1986" h="1564" extrusionOk="0">
                <a:moveTo>
                  <a:pt x="645" y="843"/>
                </a:moveTo>
                <a:cubicBezTo>
                  <a:pt x="592" y="861"/>
                  <a:pt x="642" y="871"/>
                  <a:pt x="645" y="918"/>
                </a:cubicBezTo>
                <a:cubicBezTo>
                  <a:pt x="648" y="961"/>
                  <a:pt x="657" y="1023"/>
                  <a:pt x="670" y="1066"/>
                </a:cubicBezTo>
                <a:cubicBezTo>
                  <a:pt x="687" y="1125"/>
                  <a:pt x="705" y="1181"/>
                  <a:pt x="720" y="1240"/>
                </a:cubicBezTo>
                <a:cubicBezTo>
                  <a:pt x="729" y="1275"/>
                  <a:pt x="724" y="1310"/>
                  <a:pt x="744" y="1339"/>
                </a:cubicBezTo>
                <a:cubicBezTo>
                  <a:pt x="762" y="1366"/>
                  <a:pt x="769" y="1434"/>
                  <a:pt x="769" y="1389"/>
                </a:cubicBezTo>
                <a:cubicBezTo>
                  <a:pt x="769" y="1291"/>
                  <a:pt x="770" y="1201"/>
                  <a:pt x="744" y="1116"/>
                </a:cubicBezTo>
                <a:cubicBezTo>
                  <a:pt x="729" y="1068"/>
                  <a:pt x="758" y="1028"/>
                  <a:pt x="769" y="992"/>
                </a:cubicBezTo>
                <a:cubicBezTo>
                  <a:pt x="780" y="957"/>
                  <a:pt x="783" y="925"/>
                  <a:pt x="794" y="893"/>
                </a:cubicBezTo>
                <a:cubicBezTo>
                  <a:pt x="805" y="859"/>
                  <a:pt x="799" y="823"/>
                  <a:pt x="819" y="794"/>
                </a:cubicBezTo>
                <a:cubicBezTo>
                  <a:pt x="843" y="759"/>
                  <a:pt x="867" y="723"/>
                  <a:pt x="893" y="694"/>
                </a:cubicBezTo>
                <a:cubicBezTo>
                  <a:pt x="916" y="669"/>
                  <a:pt x="961" y="649"/>
                  <a:pt x="992" y="645"/>
                </a:cubicBezTo>
                <a:cubicBezTo>
                  <a:pt x="1018" y="642"/>
                  <a:pt x="1081" y="654"/>
                  <a:pt x="1092" y="670"/>
                </a:cubicBezTo>
                <a:cubicBezTo>
                  <a:pt x="1106" y="691"/>
                  <a:pt x="1154" y="743"/>
                  <a:pt x="1166" y="769"/>
                </a:cubicBezTo>
                <a:cubicBezTo>
                  <a:pt x="1182" y="806"/>
                  <a:pt x="1200" y="853"/>
                  <a:pt x="1216" y="893"/>
                </a:cubicBezTo>
                <a:cubicBezTo>
                  <a:pt x="1238" y="948"/>
                  <a:pt x="1277" y="1010"/>
                  <a:pt x="1290" y="1066"/>
                </a:cubicBezTo>
                <a:cubicBezTo>
                  <a:pt x="1304" y="1125"/>
                  <a:pt x="1325" y="1181"/>
                  <a:pt x="1340" y="1240"/>
                </a:cubicBezTo>
                <a:cubicBezTo>
                  <a:pt x="1348" y="1270"/>
                  <a:pt x="1340" y="1308"/>
                  <a:pt x="1340" y="1339"/>
                </a:cubicBezTo>
              </a:path>
              <a:path w="1986" h="1564" extrusionOk="0">
                <a:moveTo>
                  <a:pt x="1761" y="595"/>
                </a:moveTo>
                <a:cubicBezTo>
                  <a:pt x="1724" y="582"/>
                  <a:pt x="1740" y="570"/>
                  <a:pt x="1687" y="570"/>
                </a:cubicBezTo>
                <a:cubicBezTo>
                  <a:pt x="1661" y="570"/>
                  <a:pt x="1600" y="577"/>
                  <a:pt x="1588" y="595"/>
                </a:cubicBezTo>
                <a:cubicBezTo>
                  <a:pt x="1571" y="620"/>
                  <a:pt x="1520" y="688"/>
                  <a:pt x="1513" y="719"/>
                </a:cubicBezTo>
                <a:cubicBezTo>
                  <a:pt x="1503" y="767"/>
                  <a:pt x="1505" y="820"/>
                  <a:pt x="1489" y="868"/>
                </a:cubicBezTo>
                <a:cubicBezTo>
                  <a:pt x="1474" y="912"/>
                  <a:pt x="1442" y="991"/>
                  <a:pt x="1464" y="1042"/>
                </a:cubicBezTo>
                <a:cubicBezTo>
                  <a:pt x="1478" y="1076"/>
                  <a:pt x="1505" y="1130"/>
                  <a:pt x="1513" y="1166"/>
                </a:cubicBezTo>
                <a:cubicBezTo>
                  <a:pt x="1529" y="1244"/>
                  <a:pt x="1558" y="1220"/>
                  <a:pt x="1588" y="1265"/>
                </a:cubicBezTo>
                <a:cubicBezTo>
                  <a:pt x="1609" y="1297"/>
                  <a:pt x="1620" y="1303"/>
                  <a:pt x="1662" y="1265"/>
                </a:cubicBezTo>
                <a:cubicBezTo>
                  <a:pt x="1713" y="1219"/>
                  <a:pt x="1704" y="1241"/>
                  <a:pt x="1737" y="1166"/>
                </a:cubicBezTo>
              </a:path>
              <a:path w="1986" h="1564" extrusionOk="0">
                <a:moveTo>
                  <a:pt x="1662" y="0"/>
                </a:moveTo>
                <a:cubicBezTo>
                  <a:pt x="1662" y="45"/>
                  <a:pt x="1682" y="58"/>
                  <a:pt x="1687" y="99"/>
                </a:cubicBezTo>
                <a:cubicBezTo>
                  <a:pt x="1693" y="150"/>
                  <a:pt x="1715" y="201"/>
                  <a:pt x="1737" y="248"/>
                </a:cubicBezTo>
                <a:cubicBezTo>
                  <a:pt x="1767" y="312"/>
                  <a:pt x="1800" y="423"/>
                  <a:pt x="1811" y="496"/>
                </a:cubicBezTo>
                <a:cubicBezTo>
                  <a:pt x="1826" y="592"/>
                  <a:pt x="1853" y="673"/>
                  <a:pt x="1885" y="769"/>
                </a:cubicBezTo>
                <a:cubicBezTo>
                  <a:pt x="1913" y="853"/>
                  <a:pt x="1913" y="935"/>
                  <a:pt x="1935" y="1017"/>
                </a:cubicBezTo>
                <a:cubicBezTo>
                  <a:pt x="1953" y="1085"/>
                  <a:pt x="1972" y="1149"/>
                  <a:pt x="1985" y="1215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5" name="Comment 2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73575" y="5170488"/>
            <a:ext cx="223838" cy="411162"/>
          </a:xfrm>
          <a:custGeom>
            <a:avLst/>
            <a:gdLst>
              <a:gd name="T0" fmla="*/ 174 w 621"/>
              <a:gd name="T1" fmla="*/ 198 h 1142"/>
              <a:gd name="T2" fmla="*/ 149 w 621"/>
              <a:gd name="T3" fmla="*/ 273 h 1142"/>
              <a:gd name="T4" fmla="*/ 174 w 621"/>
              <a:gd name="T5" fmla="*/ 422 h 1142"/>
              <a:gd name="T6" fmla="*/ 199 w 621"/>
              <a:gd name="T7" fmla="*/ 620 h 1142"/>
              <a:gd name="T8" fmla="*/ 223 w 621"/>
              <a:gd name="T9" fmla="*/ 794 h 1142"/>
              <a:gd name="T10" fmla="*/ 248 w 621"/>
              <a:gd name="T11" fmla="*/ 918 h 1142"/>
              <a:gd name="T12" fmla="*/ 347 w 621"/>
              <a:gd name="T13" fmla="*/ 0 h 1142"/>
              <a:gd name="T14" fmla="*/ 372 w 621"/>
              <a:gd name="T15" fmla="*/ 99 h 1142"/>
              <a:gd name="T16" fmla="*/ 422 w 621"/>
              <a:gd name="T17" fmla="*/ 273 h 1142"/>
              <a:gd name="T18" fmla="*/ 496 w 621"/>
              <a:gd name="T19" fmla="*/ 521 h 1142"/>
              <a:gd name="T20" fmla="*/ 546 w 621"/>
              <a:gd name="T21" fmla="*/ 769 h 1142"/>
              <a:gd name="T22" fmla="*/ 595 w 621"/>
              <a:gd name="T23" fmla="*/ 967 h 1142"/>
              <a:gd name="T24" fmla="*/ 595 w 621"/>
              <a:gd name="T25" fmla="*/ 1141 h 1142"/>
              <a:gd name="T26" fmla="*/ 0 w 621"/>
              <a:gd name="T27" fmla="*/ 744 h 1142"/>
              <a:gd name="T28" fmla="*/ 99 w 621"/>
              <a:gd name="T29" fmla="*/ 645 h 1142"/>
              <a:gd name="T30" fmla="*/ 223 w 621"/>
              <a:gd name="T31" fmla="*/ 521 h 1142"/>
              <a:gd name="T32" fmla="*/ 372 w 621"/>
              <a:gd name="T33" fmla="*/ 422 h 1142"/>
              <a:gd name="T34" fmla="*/ 496 w 621"/>
              <a:gd name="T35" fmla="*/ 372 h 1142"/>
              <a:gd name="T36" fmla="*/ 149 w 621"/>
              <a:gd name="T37" fmla="*/ 1017 h 1142"/>
              <a:gd name="T38" fmla="*/ 149 w 621"/>
              <a:gd name="T39" fmla="*/ 992 h 1142"/>
              <a:gd name="T40" fmla="*/ 199 w 621"/>
              <a:gd name="T41" fmla="*/ 967 h 1142"/>
              <a:gd name="T42" fmla="*/ 347 w 621"/>
              <a:gd name="T43" fmla="*/ 893 h 1142"/>
              <a:gd name="T44" fmla="*/ 521 w 621"/>
              <a:gd name="T45" fmla="*/ 794 h 1142"/>
              <a:gd name="T46" fmla="*/ 620 w 621"/>
              <a:gd name="T47" fmla="*/ 719 h 114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21"/>
              <a:gd name="T73" fmla="*/ 0 h 1142"/>
              <a:gd name="T74" fmla="*/ 621 w 621"/>
              <a:gd name="T75" fmla="*/ 1142 h 1142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21" h="1142" extrusionOk="0">
                <a:moveTo>
                  <a:pt x="174" y="198"/>
                </a:moveTo>
                <a:cubicBezTo>
                  <a:pt x="136" y="211"/>
                  <a:pt x="149" y="228"/>
                  <a:pt x="149" y="273"/>
                </a:cubicBezTo>
                <a:cubicBezTo>
                  <a:pt x="149" y="330"/>
                  <a:pt x="165" y="369"/>
                  <a:pt x="174" y="422"/>
                </a:cubicBezTo>
                <a:cubicBezTo>
                  <a:pt x="185" y="487"/>
                  <a:pt x="195" y="556"/>
                  <a:pt x="199" y="620"/>
                </a:cubicBezTo>
                <a:cubicBezTo>
                  <a:pt x="202" y="670"/>
                  <a:pt x="207" y="747"/>
                  <a:pt x="223" y="794"/>
                </a:cubicBezTo>
                <a:cubicBezTo>
                  <a:pt x="241" y="848"/>
                  <a:pt x="248" y="863"/>
                  <a:pt x="248" y="918"/>
                </a:cubicBezTo>
              </a:path>
              <a:path w="621" h="1142" extrusionOk="0">
                <a:moveTo>
                  <a:pt x="347" y="0"/>
                </a:moveTo>
                <a:cubicBezTo>
                  <a:pt x="377" y="40"/>
                  <a:pt x="352" y="63"/>
                  <a:pt x="372" y="99"/>
                </a:cubicBezTo>
                <a:cubicBezTo>
                  <a:pt x="402" y="154"/>
                  <a:pt x="402" y="213"/>
                  <a:pt x="422" y="273"/>
                </a:cubicBezTo>
                <a:cubicBezTo>
                  <a:pt x="450" y="356"/>
                  <a:pt x="466" y="435"/>
                  <a:pt x="496" y="521"/>
                </a:cubicBezTo>
                <a:cubicBezTo>
                  <a:pt x="524" y="603"/>
                  <a:pt x="525" y="687"/>
                  <a:pt x="546" y="769"/>
                </a:cubicBezTo>
                <a:cubicBezTo>
                  <a:pt x="562" y="833"/>
                  <a:pt x="584" y="911"/>
                  <a:pt x="595" y="967"/>
                </a:cubicBezTo>
                <a:cubicBezTo>
                  <a:pt x="605" y="1020"/>
                  <a:pt x="595" y="1087"/>
                  <a:pt x="595" y="1141"/>
                </a:cubicBezTo>
              </a:path>
              <a:path w="621" h="1142" extrusionOk="0">
                <a:moveTo>
                  <a:pt x="0" y="744"/>
                </a:moveTo>
                <a:cubicBezTo>
                  <a:pt x="33" y="711"/>
                  <a:pt x="66" y="678"/>
                  <a:pt x="99" y="645"/>
                </a:cubicBezTo>
                <a:cubicBezTo>
                  <a:pt x="139" y="605"/>
                  <a:pt x="185" y="551"/>
                  <a:pt x="223" y="521"/>
                </a:cubicBezTo>
                <a:cubicBezTo>
                  <a:pt x="265" y="487"/>
                  <a:pt x="326" y="450"/>
                  <a:pt x="372" y="422"/>
                </a:cubicBezTo>
                <a:cubicBezTo>
                  <a:pt x="421" y="393"/>
                  <a:pt x="442" y="372"/>
                  <a:pt x="496" y="372"/>
                </a:cubicBezTo>
              </a:path>
              <a:path w="621" h="1142" extrusionOk="0">
                <a:moveTo>
                  <a:pt x="149" y="1017"/>
                </a:moveTo>
                <a:cubicBezTo>
                  <a:pt x="149" y="1009"/>
                  <a:pt x="149" y="1000"/>
                  <a:pt x="149" y="992"/>
                </a:cubicBezTo>
                <a:cubicBezTo>
                  <a:pt x="192" y="992"/>
                  <a:pt x="187" y="1002"/>
                  <a:pt x="199" y="967"/>
                </a:cubicBezTo>
                <a:cubicBezTo>
                  <a:pt x="258" y="955"/>
                  <a:pt x="294" y="921"/>
                  <a:pt x="347" y="893"/>
                </a:cubicBezTo>
                <a:cubicBezTo>
                  <a:pt x="403" y="863"/>
                  <a:pt x="468" y="830"/>
                  <a:pt x="521" y="794"/>
                </a:cubicBezTo>
                <a:cubicBezTo>
                  <a:pt x="558" y="768"/>
                  <a:pt x="579" y="743"/>
                  <a:pt x="620" y="719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6" name="Comment 2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919663" y="5330825"/>
            <a:ext cx="98425" cy="260350"/>
          </a:xfrm>
          <a:custGeom>
            <a:avLst/>
            <a:gdLst>
              <a:gd name="T0" fmla="*/ 149 w 274"/>
              <a:gd name="T1" fmla="*/ 422 h 721"/>
              <a:gd name="T2" fmla="*/ 124 w 274"/>
              <a:gd name="T3" fmla="*/ 422 h 721"/>
              <a:gd name="T4" fmla="*/ 174 w 274"/>
              <a:gd name="T5" fmla="*/ 521 h 721"/>
              <a:gd name="T6" fmla="*/ 248 w 274"/>
              <a:gd name="T7" fmla="*/ 621 h 721"/>
              <a:gd name="T8" fmla="*/ 273 w 274"/>
              <a:gd name="T9" fmla="*/ 720 h 721"/>
              <a:gd name="T10" fmla="*/ 0 w 274"/>
              <a:gd name="T11" fmla="*/ 0 h 721"/>
              <a:gd name="T12" fmla="*/ 0 w 274"/>
              <a:gd name="T13" fmla="*/ 0 h 721"/>
              <a:gd name="T14" fmla="*/ 0 w 274"/>
              <a:gd name="T15" fmla="*/ 0 h 7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74"/>
              <a:gd name="T25" fmla="*/ 0 h 721"/>
              <a:gd name="T26" fmla="*/ 274 w 274"/>
              <a:gd name="T27" fmla="*/ 721 h 7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74" h="721" extrusionOk="0">
                <a:moveTo>
                  <a:pt x="149" y="422"/>
                </a:moveTo>
                <a:cubicBezTo>
                  <a:pt x="141" y="422"/>
                  <a:pt x="132" y="422"/>
                  <a:pt x="124" y="422"/>
                </a:cubicBezTo>
                <a:cubicBezTo>
                  <a:pt x="133" y="460"/>
                  <a:pt x="147" y="491"/>
                  <a:pt x="174" y="521"/>
                </a:cubicBezTo>
                <a:cubicBezTo>
                  <a:pt x="214" y="565"/>
                  <a:pt x="183" y="604"/>
                  <a:pt x="248" y="621"/>
                </a:cubicBezTo>
                <a:cubicBezTo>
                  <a:pt x="258" y="660"/>
                  <a:pt x="273" y="675"/>
                  <a:pt x="273" y="720"/>
                </a:cubicBezTo>
              </a:path>
              <a:path w="274" h="721" extrusionOk="0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7" name="Comment 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133975" y="5180013"/>
            <a:ext cx="715963" cy="365125"/>
          </a:xfrm>
          <a:custGeom>
            <a:avLst/>
            <a:gdLst>
              <a:gd name="T0" fmla="*/ 25 w 1985"/>
              <a:gd name="T1" fmla="*/ 769 h 1018"/>
              <a:gd name="T2" fmla="*/ 49 w 1985"/>
              <a:gd name="T3" fmla="*/ 917 h 1018"/>
              <a:gd name="T4" fmla="*/ 25 w 1985"/>
              <a:gd name="T5" fmla="*/ 917 h 1018"/>
              <a:gd name="T6" fmla="*/ 0 w 1985"/>
              <a:gd name="T7" fmla="*/ 818 h 1018"/>
              <a:gd name="T8" fmla="*/ 25 w 1985"/>
              <a:gd name="T9" fmla="*/ 545 h 1018"/>
              <a:gd name="T10" fmla="*/ 74 w 1985"/>
              <a:gd name="T11" fmla="*/ 446 h 1018"/>
              <a:gd name="T12" fmla="*/ 149 w 1985"/>
              <a:gd name="T13" fmla="*/ 347 h 1018"/>
              <a:gd name="T14" fmla="*/ 248 w 1985"/>
              <a:gd name="T15" fmla="*/ 372 h 1018"/>
              <a:gd name="T16" fmla="*/ 322 w 1985"/>
              <a:gd name="T17" fmla="*/ 496 h 1018"/>
              <a:gd name="T18" fmla="*/ 372 w 1985"/>
              <a:gd name="T19" fmla="*/ 669 h 1018"/>
              <a:gd name="T20" fmla="*/ 421 w 1985"/>
              <a:gd name="T21" fmla="*/ 843 h 1018"/>
              <a:gd name="T22" fmla="*/ 421 w 1985"/>
              <a:gd name="T23" fmla="*/ 917 h 1018"/>
              <a:gd name="T24" fmla="*/ 769 w 1985"/>
              <a:gd name="T25" fmla="*/ 99 h 1018"/>
              <a:gd name="T26" fmla="*/ 769 w 1985"/>
              <a:gd name="T27" fmla="*/ 223 h 1018"/>
              <a:gd name="T28" fmla="*/ 793 w 1985"/>
              <a:gd name="T29" fmla="*/ 421 h 1018"/>
              <a:gd name="T30" fmla="*/ 868 w 1985"/>
              <a:gd name="T31" fmla="*/ 620 h 1018"/>
              <a:gd name="T32" fmla="*/ 893 w 1985"/>
              <a:gd name="T33" fmla="*/ 769 h 1018"/>
              <a:gd name="T34" fmla="*/ 545 w 1985"/>
              <a:gd name="T35" fmla="*/ 545 h 1018"/>
              <a:gd name="T36" fmla="*/ 570 w 1985"/>
              <a:gd name="T37" fmla="*/ 545 h 1018"/>
              <a:gd name="T38" fmla="*/ 645 w 1985"/>
              <a:gd name="T39" fmla="*/ 496 h 1018"/>
              <a:gd name="T40" fmla="*/ 769 w 1985"/>
              <a:gd name="T41" fmla="*/ 397 h 1018"/>
              <a:gd name="T42" fmla="*/ 992 w 1985"/>
              <a:gd name="T43" fmla="*/ 0 h 1018"/>
              <a:gd name="T44" fmla="*/ 1017 w 1985"/>
              <a:gd name="T45" fmla="*/ 74 h 1018"/>
              <a:gd name="T46" fmla="*/ 1091 w 1985"/>
              <a:gd name="T47" fmla="*/ 248 h 1018"/>
              <a:gd name="T48" fmla="*/ 1190 w 1985"/>
              <a:gd name="T49" fmla="*/ 496 h 1018"/>
              <a:gd name="T50" fmla="*/ 1265 w 1985"/>
              <a:gd name="T51" fmla="*/ 719 h 1018"/>
              <a:gd name="T52" fmla="*/ 1314 w 1985"/>
              <a:gd name="T53" fmla="*/ 868 h 1018"/>
              <a:gd name="T54" fmla="*/ 1290 w 1985"/>
              <a:gd name="T55" fmla="*/ 893 h 1018"/>
              <a:gd name="T56" fmla="*/ 1190 w 1985"/>
              <a:gd name="T57" fmla="*/ 322 h 1018"/>
              <a:gd name="T58" fmla="*/ 1265 w 1985"/>
              <a:gd name="T59" fmla="*/ 297 h 1018"/>
              <a:gd name="T60" fmla="*/ 1339 w 1985"/>
              <a:gd name="T61" fmla="*/ 372 h 1018"/>
              <a:gd name="T62" fmla="*/ 1414 w 1985"/>
              <a:gd name="T63" fmla="*/ 521 h 1018"/>
              <a:gd name="T64" fmla="*/ 1513 w 1985"/>
              <a:gd name="T65" fmla="*/ 694 h 1018"/>
              <a:gd name="T66" fmla="*/ 1587 w 1985"/>
              <a:gd name="T67" fmla="*/ 843 h 1018"/>
              <a:gd name="T68" fmla="*/ 1686 w 1985"/>
              <a:gd name="T69" fmla="*/ 917 h 1018"/>
              <a:gd name="T70" fmla="*/ 1761 w 1985"/>
              <a:gd name="T71" fmla="*/ 868 h 1018"/>
              <a:gd name="T72" fmla="*/ 1835 w 1985"/>
              <a:gd name="T73" fmla="*/ 744 h 1018"/>
              <a:gd name="T74" fmla="*/ 1885 w 1985"/>
              <a:gd name="T75" fmla="*/ 595 h 1018"/>
              <a:gd name="T76" fmla="*/ 1885 w 1985"/>
              <a:gd name="T77" fmla="*/ 446 h 1018"/>
              <a:gd name="T78" fmla="*/ 1885 w 1985"/>
              <a:gd name="T79" fmla="*/ 421 h 1018"/>
              <a:gd name="T80" fmla="*/ 1810 w 1985"/>
              <a:gd name="T81" fmla="*/ 446 h 1018"/>
              <a:gd name="T82" fmla="*/ 1761 w 1985"/>
              <a:gd name="T83" fmla="*/ 545 h 1018"/>
              <a:gd name="T84" fmla="*/ 1786 w 1985"/>
              <a:gd name="T85" fmla="*/ 719 h 1018"/>
              <a:gd name="T86" fmla="*/ 1835 w 1985"/>
              <a:gd name="T87" fmla="*/ 893 h 1018"/>
              <a:gd name="T88" fmla="*/ 1959 w 1985"/>
              <a:gd name="T89" fmla="*/ 992 h 1018"/>
              <a:gd name="T90" fmla="*/ 1984 w 1985"/>
              <a:gd name="T91" fmla="*/ 1017 h 10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985"/>
              <a:gd name="T139" fmla="*/ 0 h 1018"/>
              <a:gd name="T140" fmla="*/ 1985 w 1985"/>
              <a:gd name="T141" fmla="*/ 1018 h 10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985" h="1018" extrusionOk="0">
                <a:moveTo>
                  <a:pt x="25" y="769"/>
                </a:moveTo>
                <a:cubicBezTo>
                  <a:pt x="25" y="831"/>
                  <a:pt x="32" y="866"/>
                  <a:pt x="49" y="917"/>
                </a:cubicBezTo>
                <a:cubicBezTo>
                  <a:pt x="68" y="976"/>
                  <a:pt x="40" y="964"/>
                  <a:pt x="25" y="917"/>
                </a:cubicBezTo>
                <a:cubicBezTo>
                  <a:pt x="14" y="884"/>
                  <a:pt x="10" y="848"/>
                  <a:pt x="0" y="818"/>
                </a:cubicBezTo>
                <a:cubicBezTo>
                  <a:pt x="-27" y="737"/>
                  <a:pt x="6" y="620"/>
                  <a:pt x="25" y="545"/>
                </a:cubicBezTo>
                <a:cubicBezTo>
                  <a:pt x="35" y="506"/>
                  <a:pt x="62" y="482"/>
                  <a:pt x="74" y="446"/>
                </a:cubicBezTo>
                <a:cubicBezTo>
                  <a:pt x="85" y="414"/>
                  <a:pt x="111" y="364"/>
                  <a:pt x="149" y="347"/>
                </a:cubicBezTo>
                <a:cubicBezTo>
                  <a:pt x="184" y="331"/>
                  <a:pt x="225" y="352"/>
                  <a:pt x="248" y="372"/>
                </a:cubicBezTo>
                <a:cubicBezTo>
                  <a:pt x="275" y="396"/>
                  <a:pt x="310" y="461"/>
                  <a:pt x="322" y="496"/>
                </a:cubicBezTo>
                <a:cubicBezTo>
                  <a:pt x="340" y="551"/>
                  <a:pt x="354" y="616"/>
                  <a:pt x="372" y="669"/>
                </a:cubicBezTo>
                <a:cubicBezTo>
                  <a:pt x="393" y="731"/>
                  <a:pt x="417" y="775"/>
                  <a:pt x="421" y="843"/>
                </a:cubicBezTo>
                <a:cubicBezTo>
                  <a:pt x="421" y="884"/>
                  <a:pt x="421" y="892"/>
                  <a:pt x="421" y="917"/>
                </a:cubicBezTo>
              </a:path>
              <a:path w="1985" h="1018" extrusionOk="0">
                <a:moveTo>
                  <a:pt x="769" y="99"/>
                </a:moveTo>
                <a:cubicBezTo>
                  <a:pt x="751" y="172"/>
                  <a:pt x="748" y="141"/>
                  <a:pt x="769" y="223"/>
                </a:cubicBezTo>
                <a:cubicBezTo>
                  <a:pt x="785" y="286"/>
                  <a:pt x="772" y="359"/>
                  <a:pt x="793" y="421"/>
                </a:cubicBezTo>
                <a:cubicBezTo>
                  <a:pt x="814" y="485"/>
                  <a:pt x="853" y="554"/>
                  <a:pt x="868" y="620"/>
                </a:cubicBezTo>
                <a:cubicBezTo>
                  <a:pt x="879" y="669"/>
                  <a:pt x="883" y="721"/>
                  <a:pt x="893" y="769"/>
                </a:cubicBezTo>
              </a:path>
              <a:path w="1985" h="1018" extrusionOk="0">
                <a:moveTo>
                  <a:pt x="545" y="545"/>
                </a:moveTo>
                <a:cubicBezTo>
                  <a:pt x="553" y="545"/>
                  <a:pt x="562" y="545"/>
                  <a:pt x="570" y="545"/>
                </a:cubicBezTo>
                <a:cubicBezTo>
                  <a:pt x="583" y="507"/>
                  <a:pt x="611" y="519"/>
                  <a:pt x="645" y="496"/>
                </a:cubicBezTo>
                <a:cubicBezTo>
                  <a:pt x="689" y="466"/>
                  <a:pt x="730" y="435"/>
                  <a:pt x="769" y="397"/>
                </a:cubicBezTo>
              </a:path>
              <a:path w="1985" h="1018" extrusionOk="0">
                <a:moveTo>
                  <a:pt x="992" y="0"/>
                </a:moveTo>
                <a:cubicBezTo>
                  <a:pt x="1003" y="33"/>
                  <a:pt x="1002" y="32"/>
                  <a:pt x="1017" y="74"/>
                </a:cubicBezTo>
                <a:cubicBezTo>
                  <a:pt x="1039" y="138"/>
                  <a:pt x="1068" y="183"/>
                  <a:pt x="1091" y="248"/>
                </a:cubicBezTo>
                <a:cubicBezTo>
                  <a:pt x="1124" y="342"/>
                  <a:pt x="1159" y="402"/>
                  <a:pt x="1190" y="496"/>
                </a:cubicBezTo>
                <a:cubicBezTo>
                  <a:pt x="1215" y="571"/>
                  <a:pt x="1241" y="648"/>
                  <a:pt x="1265" y="719"/>
                </a:cubicBezTo>
                <a:cubicBezTo>
                  <a:pt x="1282" y="771"/>
                  <a:pt x="1299" y="822"/>
                  <a:pt x="1314" y="868"/>
                </a:cubicBezTo>
                <a:cubicBezTo>
                  <a:pt x="1325" y="903"/>
                  <a:pt x="1307" y="944"/>
                  <a:pt x="1290" y="893"/>
                </a:cubicBezTo>
              </a:path>
              <a:path w="1985" h="1018" extrusionOk="0">
                <a:moveTo>
                  <a:pt x="1190" y="322"/>
                </a:moveTo>
                <a:cubicBezTo>
                  <a:pt x="1228" y="309"/>
                  <a:pt x="1211" y="297"/>
                  <a:pt x="1265" y="297"/>
                </a:cubicBezTo>
                <a:cubicBezTo>
                  <a:pt x="1287" y="297"/>
                  <a:pt x="1321" y="344"/>
                  <a:pt x="1339" y="372"/>
                </a:cubicBezTo>
                <a:cubicBezTo>
                  <a:pt x="1374" y="426"/>
                  <a:pt x="1387" y="470"/>
                  <a:pt x="1414" y="521"/>
                </a:cubicBezTo>
                <a:cubicBezTo>
                  <a:pt x="1446" y="581"/>
                  <a:pt x="1481" y="635"/>
                  <a:pt x="1513" y="694"/>
                </a:cubicBezTo>
                <a:cubicBezTo>
                  <a:pt x="1537" y="739"/>
                  <a:pt x="1563" y="804"/>
                  <a:pt x="1587" y="843"/>
                </a:cubicBezTo>
                <a:cubicBezTo>
                  <a:pt x="1605" y="873"/>
                  <a:pt x="1657" y="908"/>
                  <a:pt x="1686" y="917"/>
                </a:cubicBezTo>
                <a:cubicBezTo>
                  <a:pt x="1737" y="934"/>
                  <a:pt x="1734" y="898"/>
                  <a:pt x="1761" y="868"/>
                </a:cubicBezTo>
                <a:cubicBezTo>
                  <a:pt x="1807" y="817"/>
                  <a:pt x="1808" y="797"/>
                  <a:pt x="1835" y="744"/>
                </a:cubicBezTo>
                <a:cubicBezTo>
                  <a:pt x="1863" y="689"/>
                  <a:pt x="1866" y="651"/>
                  <a:pt x="1885" y="595"/>
                </a:cubicBezTo>
                <a:cubicBezTo>
                  <a:pt x="1912" y="514"/>
                  <a:pt x="1893" y="516"/>
                  <a:pt x="1885" y="446"/>
                </a:cubicBezTo>
                <a:cubicBezTo>
                  <a:pt x="1885" y="438"/>
                  <a:pt x="1885" y="429"/>
                  <a:pt x="1885" y="421"/>
                </a:cubicBezTo>
                <a:cubicBezTo>
                  <a:pt x="1833" y="421"/>
                  <a:pt x="1832" y="416"/>
                  <a:pt x="1810" y="446"/>
                </a:cubicBezTo>
                <a:cubicBezTo>
                  <a:pt x="1788" y="476"/>
                  <a:pt x="1764" y="508"/>
                  <a:pt x="1761" y="545"/>
                </a:cubicBezTo>
                <a:cubicBezTo>
                  <a:pt x="1756" y="618"/>
                  <a:pt x="1775" y="655"/>
                  <a:pt x="1786" y="719"/>
                </a:cubicBezTo>
                <a:cubicBezTo>
                  <a:pt x="1792" y="756"/>
                  <a:pt x="1812" y="869"/>
                  <a:pt x="1835" y="893"/>
                </a:cubicBezTo>
                <a:cubicBezTo>
                  <a:pt x="1871" y="932"/>
                  <a:pt x="1921" y="960"/>
                  <a:pt x="1959" y="992"/>
                </a:cubicBezTo>
                <a:cubicBezTo>
                  <a:pt x="1967" y="1000"/>
                  <a:pt x="1976" y="1009"/>
                  <a:pt x="1984" y="1017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8" name="Comment 2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27738" y="5143500"/>
            <a:ext cx="1223962" cy="473075"/>
          </a:xfrm>
          <a:custGeom>
            <a:avLst/>
            <a:gdLst>
              <a:gd name="T0" fmla="*/ 0 w 3399"/>
              <a:gd name="T1" fmla="*/ 768 h 1315"/>
              <a:gd name="T2" fmla="*/ 50 w 3399"/>
              <a:gd name="T3" fmla="*/ 1116 h 1315"/>
              <a:gd name="T4" fmla="*/ 199 w 3399"/>
              <a:gd name="T5" fmla="*/ 1190 h 1315"/>
              <a:gd name="T6" fmla="*/ 174 w 3399"/>
              <a:gd name="T7" fmla="*/ 917 h 1315"/>
              <a:gd name="T8" fmla="*/ 0 w 3399"/>
              <a:gd name="T9" fmla="*/ 843 h 1315"/>
              <a:gd name="T10" fmla="*/ 347 w 3399"/>
              <a:gd name="T11" fmla="*/ 694 h 1315"/>
              <a:gd name="T12" fmla="*/ 496 w 3399"/>
              <a:gd name="T13" fmla="*/ 942 h 1315"/>
              <a:gd name="T14" fmla="*/ 521 w 3399"/>
              <a:gd name="T15" fmla="*/ 1066 h 1315"/>
              <a:gd name="T16" fmla="*/ 521 w 3399"/>
              <a:gd name="T17" fmla="*/ 744 h 1315"/>
              <a:gd name="T18" fmla="*/ 670 w 3399"/>
              <a:gd name="T19" fmla="*/ 520 h 1315"/>
              <a:gd name="T20" fmla="*/ 1116 w 3399"/>
              <a:gd name="T21" fmla="*/ 396 h 1315"/>
              <a:gd name="T22" fmla="*/ 992 w 3399"/>
              <a:gd name="T23" fmla="*/ 620 h 1315"/>
              <a:gd name="T24" fmla="*/ 992 w 3399"/>
              <a:gd name="T25" fmla="*/ 1016 h 1315"/>
              <a:gd name="T26" fmla="*/ 1092 w 3399"/>
              <a:gd name="T27" fmla="*/ 1141 h 1315"/>
              <a:gd name="T28" fmla="*/ 1116 w 3399"/>
              <a:gd name="T29" fmla="*/ 669 h 1315"/>
              <a:gd name="T30" fmla="*/ 1067 w 3399"/>
              <a:gd name="T31" fmla="*/ 322 h 1315"/>
              <a:gd name="T32" fmla="*/ 1042 w 3399"/>
              <a:gd name="T33" fmla="*/ 198 h 1315"/>
              <a:gd name="T34" fmla="*/ 1166 w 3399"/>
              <a:gd name="T35" fmla="*/ 520 h 1315"/>
              <a:gd name="T36" fmla="*/ 1364 w 3399"/>
              <a:gd name="T37" fmla="*/ 1016 h 1315"/>
              <a:gd name="T38" fmla="*/ 1513 w 3399"/>
              <a:gd name="T39" fmla="*/ 992 h 1315"/>
              <a:gd name="T40" fmla="*/ 1712 w 3399"/>
              <a:gd name="T41" fmla="*/ 892 h 1315"/>
              <a:gd name="T42" fmla="*/ 1836 w 3399"/>
              <a:gd name="T43" fmla="*/ 644 h 1315"/>
              <a:gd name="T44" fmla="*/ 1712 w 3399"/>
              <a:gd name="T45" fmla="*/ 595 h 1315"/>
              <a:gd name="T46" fmla="*/ 1588 w 3399"/>
              <a:gd name="T47" fmla="*/ 843 h 1315"/>
              <a:gd name="T48" fmla="*/ 1588 w 3399"/>
              <a:gd name="T49" fmla="*/ 1165 h 1315"/>
              <a:gd name="T50" fmla="*/ 1811 w 3399"/>
              <a:gd name="T51" fmla="*/ 1289 h 1315"/>
              <a:gd name="T52" fmla="*/ 2009 w 3399"/>
              <a:gd name="T53" fmla="*/ 545 h 1315"/>
              <a:gd name="T54" fmla="*/ 2059 w 3399"/>
              <a:gd name="T55" fmla="*/ 719 h 1315"/>
              <a:gd name="T56" fmla="*/ 2183 w 3399"/>
              <a:gd name="T57" fmla="*/ 1016 h 1315"/>
              <a:gd name="T58" fmla="*/ 2208 w 3399"/>
              <a:gd name="T59" fmla="*/ 1016 h 1315"/>
              <a:gd name="T60" fmla="*/ 2208 w 3399"/>
              <a:gd name="T61" fmla="*/ 744 h 1315"/>
              <a:gd name="T62" fmla="*/ 2505 w 3399"/>
              <a:gd name="T63" fmla="*/ 942 h 1315"/>
              <a:gd name="T64" fmla="*/ 2679 w 3399"/>
              <a:gd name="T65" fmla="*/ 793 h 1315"/>
              <a:gd name="T66" fmla="*/ 2654 w 3399"/>
              <a:gd name="T67" fmla="*/ 570 h 1315"/>
              <a:gd name="T68" fmla="*/ 2530 w 3399"/>
              <a:gd name="T69" fmla="*/ 744 h 1315"/>
              <a:gd name="T70" fmla="*/ 2629 w 3399"/>
              <a:gd name="T71" fmla="*/ 1041 h 1315"/>
              <a:gd name="T72" fmla="*/ 2803 w 3399"/>
              <a:gd name="T73" fmla="*/ 1141 h 1315"/>
              <a:gd name="T74" fmla="*/ 3324 w 3399"/>
              <a:gd name="T75" fmla="*/ 446 h 1315"/>
              <a:gd name="T76" fmla="*/ 3126 w 3399"/>
              <a:gd name="T77" fmla="*/ 669 h 1315"/>
              <a:gd name="T78" fmla="*/ 3076 w 3399"/>
              <a:gd name="T79" fmla="*/ 992 h 1315"/>
              <a:gd name="T80" fmla="*/ 3200 w 3399"/>
              <a:gd name="T81" fmla="*/ 1091 h 1315"/>
              <a:gd name="T82" fmla="*/ 3250 w 3399"/>
              <a:gd name="T83" fmla="*/ 744 h 1315"/>
              <a:gd name="T84" fmla="*/ 3200 w 3399"/>
              <a:gd name="T85" fmla="*/ 198 h 1315"/>
              <a:gd name="T86" fmla="*/ 3175 w 3399"/>
              <a:gd name="T87" fmla="*/ 24 h 1315"/>
              <a:gd name="T88" fmla="*/ 3250 w 3399"/>
              <a:gd name="T89" fmla="*/ 223 h 1315"/>
              <a:gd name="T90" fmla="*/ 3349 w 3399"/>
              <a:gd name="T91" fmla="*/ 644 h 131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399"/>
              <a:gd name="T139" fmla="*/ 0 h 1315"/>
              <a:gd name="T140" fmla="*/ 3399 w 3399"/>
              <a:gd name="T141" fmla="*/ 1315 h 1315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399" h="1315" extrusionOk="0">
                <a:moveTo>
                  <a:pt x="25" y="793"/>
                </a:moveTo>
                <a:cubicBezTo>
                  <a:pt x="17" y="785"/>
                  <a:pt x="8" y="776"/>
                  <a:pt x="0" y="768"/>
                </a:cubicBezTo>
                <a:cubicBezTo>
                  <a:pt x="0" y="843"/>
                  <a:pt x="8" y="897"/>
                  <a:pt x="25" y="967"/>
                </a:cubicBezTo>
                <a:cubicBezTo>
                  <a:pt x="37" y="1016"/>
                  <a:pt x="30" y="1068"/>
                  <a:pt x="50" y="1116"/>
                </a:cubicBezTo>
                <a:cubicBezTo>
                  <a:pt x="71" y="1167"/>
                  <a:pt x="97" y="1195"/>
                  <a:pt x="124" y="1215"/>
                </a:cubicBezTo>
                <a:cubicBezTo>
                  <a:pt x="142" y="1229"/>
                  <a:pt x="176" y="1236"/>
                  <a:pt x="199" y="1190"/>
                </a:cubicBezTo>
                <a:cubicBezTo>
                  <a:pt x="218" y="1151"/>
                  <a:pt x="223" y="1115"/>
                  <a:pt x="223" y="1066"/>
                </a:cubicBezTo>
                <a:cubicBezTo>
                  <a:pt x="223" y="991"/>
                  <a:pt x="226" y="970"/>
                  <a:pt x="174" y="917"/>
                </a:cubicBezTo>
                <a:cubicBezTo>
                  <a:pt x="140" y="883"/>
                  <a:pt x="154" y="849"/>
                  <a:pt x="99" y="843"/>
                </a:cubicBezTo>
                <a:cubicBezTo>
                  <a:pt x="43" y="837"/>
                  <a:pt x="57" y="829"/>
                  <a:pt x="0" y="843"/>
                </a:cubicBezTo>
              </a:path>
              <a:path w="3399" h="1315" extrusionOk="0">
                <a:moveTo>
                  <a:pt x="298" y="620"/>
                </a:moveTo>
                <a:cubicBezTo>
                  <a:pt x="338" y="633"/>
                  <a:pt x="324" y="659"/>
                  <a:pt x="347" y="694"/>
                </a:cubicBezTo>
                <a:cubicBezTo>
                  <a:pt x="374" y="735"/>
                  <a:pt x="386" y="778"/>
                  <a:pt x="422" y="818"/>
                </a:cubicBezTo>
                <a:cubicBezTo>
                  <a:pt x="464" y="864"/>
                  <a:pt x="461" y="898"/>
                  <a:pt x="496" y="942"/>
                </a:cubicBezTo>
                <a:cubicBezTo>
                  <a:pt x="520" y="972"/>
                  <a:pt x="542" y="1003"/>
                  <a:pt x="546" y="1041"/>
                </a:cubicBezTo>
                <a:cubicBezTo>
                  <a:pt x="547" y="1051"/>
                  <a:pt x="558" y="1112"/>
                  <a:pt x="521" y="1066"/>
                </a:cubicBezTo>
                <a:cubicBezTo>
                  <a:pt x="514" y="1058"/>
                  <a:pt x="497" y="978"/>
                  <a:pt x="496" y="967"/>
                </a:cubicBezTo>
                <a:cubicBezTo>
                  <a:pt x="490" y="885"/>
                  <a:pt x="506" y="812"/>
                  <a:pt x="521" y="744"/>
                </a:cubicBezTo>
                <a:cubicBezTo>
                  <a:pt x="528" y="712"/>
                  <a:pt x="547" y="616"/>
                  <a:pt x="571" y="595"/>
                </a:cubicBezTo>
                <a:cubicBezTo>
                  <a:pt x="596" y="574"/>
                  <a:pt x="640" y="550"/>
                  <a:pt x="670" y="520"/>
                </a:cubicBezTo>
              </a:path>
              <a:path w="3399" h="1315" extrusionOk="0">
                <a:moveTo>
                  <a:pt x="1191" y="372"/>
                </a:moveTo>
                <a:cubicBezTo>
                  <a:pt x="1149" y="372"/>
                  <a:pt x="1140" y="378"/>
                  <a:pt x="1116" y="396"/>
                </a:cubicBezTo>
                <a:cubicBezTo>
                  <a:pt x="1107" y="403"/>
                  <a:pt x="1044" y="464"/>
                  <a:pt x="1042" y="471"/>
                </a:cubicBezTo>
                <a:cubicBezTo>
                  <a:pt x="1029" y="513"/>
                  <a:pt x="998" y="582"/>
                  <a:pt x="992" y="620"/>
                </a:cubicBezTo>
                <a:cubicBezTo>
                  <a:pt x="981" y="694"/>
                  <a:pt x="980" y="771"/>
                  <a:pt x="968" y="843"/>
                </a:cubicBezTo>
                <a:cubicBezTo>
                  <a:pt x="959" y="901"/>
                  <a:pt x="992" y="955"/>
                  <a:pt x="992" y="1016"/>
                </a:cubicBezTo>
                <a:cubicBezTo>
                  <a:pt x="992" y="1062"/>
                  <a:pt x="1018" y="1119"/>
                  <a:pt x="1067" y="1141"/>
                </a:cubicBezTo>
                <a:cubicBezTo>
                  <a:pt x="1075" y="1141"/>
                  <a:pt x="1084" y="1141"/>
                  <a:pt x="1092" y="1141"/>
                </a:cubicBezTo>
                <a:cubicBezTo>
                  <a:pt x="1104" y="1103"/>
                  <a:pt x="1126" y="1103"/>
                  <a:pt x="1141" y="1041"/>
                </a:cubicBezTo>
                <a:cubicBezTo>
                  <a:pt x="1170" y="924"/>
                  <a:pt x="1132" y="782"/>
                  <a:pt x="1116" y="669"/>
                </a:cubicBezTo>
                <a:cubicBezTo>
                  <a:pt x="1105" y="595"/>
                  <a:pt x="1097" y="519"/>
                  <a:pt x="1092" y="446"/>
                </a:cubicBezTo>
                <a:cubicBezTo>
                  <a:pt x="1090" y="420"/>
                  <a:pt x="1080" y="345"/>
                  <a:pt x="1067" y="322"/>
                </a:cubicBezTo>
                <a:cubicBezTo>
                  <a:pt x="1044" y="281"/>
                  <a:pt x="1042" y="274"/>
                  <a:pt x="1042" y="223"/>
                </a:cubicBezTo>
                <a:cubicBezTo>
                  <a:pt x="1042" y="215"/>
                  <a:pt x="1042" y="206"/>
                  <a:pt x="1042" y="198"/>
                </a:cubicBezTo>
                <a:cubicBezTo>
                  <a:pt x="1051" y="234"/>
                  <a:pt x="1085" y="264"/>
                  <a:pt x="1092" y="297"/>
                </a:cubicBezTo>
                <a:cubicBezTo>
                  <a:pt x="1109" y="375"/>
                  <a:pt x="1139" y="441"/>
                  <a:pt x="1166" y="520"/>
                </a:cubicBezTo>
                <a:cubicBezTo>
                  <a:pt x="1198" y="611"/>
                  <a:pt x="1229" y="704"/>
                  <a:pt x="1265" y="793"/>
                </a:cubicBezTo>
                <a:cubicBezTo>
                  <a:pt x="1293" y="862"/>
                  <a:pt x="1348" y="943"/>
                  <a:pt x="1364" y="1016"/>
                </a:cubicBezTo>
                <a:cubicBezTo>
                  <a:pt x="1376" y="1072"/>
                  <a:pt x="1401" y="1115"/>
                  <a:pt x="1414" y="1165"/>
                </a:cubicBezTo>
              </a:path>
              <a:path w="3399" h="1315" extrusionOk="0">
                <a:moveTo>
                  <a:pt x="1513" y="992"/>
                </a:moveTo>
                <a:cubicBezTo>
                  <a:pt x="1549" y="992"/>
                  <a:pt x="1585" y="985"/>
                  <a:pt x="1612" y="967"/>
                </a:cubicBezTo>
                <a:cubicBezTo>
                  <a:pt x="1637" y="950"/>
                  <a:pt x="1702" y="927"/>
                  <a:pt x="1712" y="892"/>
                </a:cubicBezTo>
                <a:cubicBezTo>
                  <a:pt x="1730" y="830"/>
                  <a:pt x="1761" y="824"/>
                  <a:pt x="1786" y="768"/>
                </a:cubicBezTo>
                <a:cubicBezTo>
                  <a:pt x="1802" y="733"/>
                  <a:pt x="1825" y="686"/>
                  <a:pt x="1836" y="644"/>
                </a:cubicBezTo>
                <a:cubicBezTo>
                  <a:pt x="1843" y="615"/>
                  <a:pt x="1823" y="576"/>
                  <a:pt x="1811" y="570"/>
                </a:cubicBezTo>
                <a:cubicBezTo>
                  <a:pt x="1784" y="557"/>
                  <a:pt x="1729" y="584"/>
                  <a:pt x="1712" y="595"/>
                </a:cubicBezTo>
                <a:cubicBezTo>
                  <a:pt x="1690" y="610"/>
                  <a:pt x="1653" y="669"/>
                  <a:pt x="1637" y="694"/>
                </a:cubicBezTo>
                <a:cubicBezTo>
                  <a:pt x="1608" y="740"/>
                  <a:pt x="1607" y="796"/>
                  <a:pt x="1588" y="843"/>
                </a:cubicBezTo>
                <a:cubicBezTo>
                  <a:pt x="1563" y="906"/>
                  <a:pt x="1563" y="948"/>
                  <a:pt x="1563" y="1016"/>
                </a:cubicBezTo>
                <a:cubicBezTo>
                  <a:pt x="1563" y="1071"/>
                  <a:pt x="1568" y="1115"/>
                  <a:pt x="1588" y="1165"/>
                </a:cubicBezTo>
                <a:cubicBezTo>
                  <a:pt x="1611" y="1225"/>
                  <a:pt x="1637" y="1244"/>
                  <a:pt x="1687" y="1265"/>
                </a:cubicBezTo>
                <a:cubicBezTo>
                  <a:pt x="1755" y="1293"/>
                  <a:pt x="1761" y="1300"/>
                  <a:pt x="1811" y="1289"/>
                </a:cubicBezTo>
                <a:cubicBezTo>
                  <a:pt x="1851" y="1280"/>
                  <a:pt x="1877" y="1265"/>
                  <a:pt x="1910" y="1240"/>
                </a:cubicBezTo>
              </a:path>
              <a:path w="3399" h="1315" extrusionOk="0">
                <a:moveTo>
                  <a:pt x="2009" y="545"/>
                </a:moveTo>
                <a:cubicBezTo>
                  <a:pt x="2009" y="474"/>
                  <a:pt x="2005" y="588"/>
                  <a:pt x="2009" y="595"/>
                </a:cubicBezTo>
                <a:cubicBezTo>
                  <a:pt x="2033" y="637"/>
                  <a:pt x="2039" y="678"/>
                  <a:pt x="2059" y="719"/>
                </a:cubicBezTo>
                <a:cubicBezTo>
                  <a:pt x="2080" y="762"/>
                  <a:pt x="2106" y="827"/>
                  <a:pt x="2133" y="868"/>
                </a:cubicBezTo>
                <a:cubicBezTo>
                  <a:pt x="2166" y="917"/>
                  <a:pt x="2158" y="967"/>
                  <a:pt x="2183" y="1016"/>
                </a:cubicBezTo>
                <a:cubicBezTo>
                  <a:pt x="2200" y="1049"/>
                  <a:pt x="2266" y="1075"/>
                  <a:pt x="2233" y="1091"/>
                </a:cubicBezTo>
                <a:cubicBezTo>
                  <a:pt x="2185" y="1115"/>
                  <a:pt x="2218" y="1033"/>
                  <a:pt x="2208" y="1016"/>
                </a:cubicBezTo>
                <a:cubicBezTo>
                  <a:pt x="2189" y="983"/>
                  <a:pt x="2167" y="936"/>
                  <a:pt x="2183" y="892"/>
                </a:cubicBezTo>
                <a:cubicBezTo>
                  <a:pt x="2197" y="853"/>
                  <a:pt x="2192" y="775"/>
                  <a:pt x="2208" y="744"/>
                </a:cubicBezTo>
                <a:cubicBezTo>
                  <a:pt x="2226" y="709"/>
                  <a:pt x="2248" y="708"/>
                  <a:pt x="2257" y="669"/>
                </a:cubicBezTo>
              </a:path>
              <a:path w="3399" h="1315" extrusionOk="0">
                <a:moveTo>
                  <a:pt x="2505" y="942"/>
                </a:moveTo>
                <a:cubicBezTo>
                  <a:pt x="2545" y="912"/>
                  <a:pt x="2559" y="920"/>
                  <a:pt x="2580" y="892"/>
                </a:cubicBezTo>
                <a:cubicBezTo>
                  <a:pt x="2602" y="863"/>
                  <a:pt x="2669" y="827"/>
                  <a:pt x="2679" y="793"/>
                </a:cubicBezTo>
                <a:cubicBezTo>
                  <a:pt x="2691" y="750"/>
                  <a:pt x="2704" y="715"/>
                  <a:pt x="2704" y="669"/>
                </a:cubicBezTo>
                <a:cubicBezTo>
                  <a:pt x="2704" y="629"/>
                  <a:pt x="2698" y="589"/>
                  <a:pt x="2654" y="570"/>
                </a:cubicBezTo>
                <a:cubicBezTo>
                  <a:pt x="2616" y="553"/>
                  <a:pt x="2588" y="609"/>
                  <a:pt x="2580" y="620"/>
                </a:cubicBezTo>
                <a:cubicBezTo>
                  <a:pt x="2547" y="663"/>
                  <a:pt x="2535" y="687"/>
                  <a:pt x="2530" y="744"/>
                </a:cubicBezTo>
                <a:cubicBezTo>
                  <a:pt x="2525" y="807"/>
                  <a:pt x="2552" y="833"/>
                  <a:pt x="2555" y="892"/>
                </a:cubicBezTo>
                <a:cubicBezTo>
                  <a:pt x="2559" y="953"/>
                  <a:pt x="2586" y="993"/>
                  <a:pt x="2629" y="1041"/>
                </a:cubicBezTo>
                <a:cubicBezTo>
                  <a:pt x="2676" y="1094"/>
                  <a:pt x="2709" y="1135"/>
                  <a:pt x="2778" y="1141"/>
                </a:cubicBezTo>
                <a:cubicBezTo>
                  <a:pt x="2786" y="1141"/>
                  <a:pt x="2795" y="1141"/>
                  <a:pt x="2803" y="1141"/>
                </a:cubicBezTo>
              </a:path>
              <a:path w="3399" h="1315" extrusionOk="0">
                <a:moveTo>
                  <a:pt x="3398" y="496"/>
                </a:moveTo>
                <a:cubicBezTo>
                  <a:pt x="3386" y="446"/>
                  <a:pt x="3375" y="446"/>
                  <a:pt x="3324" y="446"/>
                </a:cubicBezTo>
                <a:cubicBezTo>
                  <a:pt x="3263" y="446"/>
                  <a:pt x="3277" y="456"/>
                  <a:pt x="3250" y="496"/>
                </a:cubicBezTo>
                <a:cubicBezTo>
                  <a:pt x="3204" y="564"/>
                  <a:pt x="3160" y="602"/>
                  <a:pt x="3126" y="669"/>
                </a:cubicBezTo>
                <a:cubicBezTo>
                  <a:pt x="3101" y="719"/>
                  <a:pt x="3066" y="768"/>
                  <a:pt x="3051" y="818"/>
                </a:cubicBezTo>
                <a:cubicBezTo>
                  <a:pt x="3033" y="879"/>
                  <a:pt x="3061" y="944"/>
                  <a:pt x="3076" y="992"/>
                </a:cubicBezTo>
                <a:cubicBezTo>
                  <a:pt x="3084" y="1018"/>
                  <a:pt x="3097" y="1076"/>
                  <a:pt x="3126" y="1091"/>
                </a:cubicBezTo>
                <a:cubicBezTo>
                  <a:pt x="3161" y="1109"/>
                  <a:pt x="3154" y="1132"/>
                  <a:pt x="3200" y="1091"/>
                </a:cubicBezTo>
                <a:cubicBezTo>
                  <a:pt x="3251" y="1046"/>
                  <a:pt x="3250" y="1004"/>
                  <a:pt x="3250" y="942"/>
                </a:cubicBezTo>
                <a:cubicBezTo>
                  <a:pt x="3250" y="862"/>
                  <a:pt x="3260" y="822"/>
                  <a:pt x="3250" y="744"/>
                </a:cubicBezTo>
                <a:cubicBezTo>
                  <a:pt x="3237" y="638"/>
                  <a:pt x="3238" y="523"/>
                  <a:pt x="3225" y="421"/>
                </a:cubicBezTo>
                <a:cubicBezTo>
                  <a:pt x="3215" y="345"/>
                  <a:pt x="3206" y="272"/>
                  <a:pt x="3200" y="198"/>
                </a:cubicBezTo>
                <a:cubicBezTo>
                  <a:pt x="3196" y="147"/>
                  <a:pt x="3180" y="117"/>
                  <a:pt x="3175" y="74"/>
                </a:cubicBezTo>
                <a:cubicBezTo>
                  <a:pt x="3175" y="49"/>
                  <a:pt x="3175" y="41"/>
                  <a:pt x="3175" y="24"/>
                </a:cubicBezTo>
                <a:cubicBezTo>
                  <a:pt x="3175" y="-25"/>
                  <a:pt x="3194" y="56"/>
                  <a:pt x="3200" y="74"/>
                </a:cubicBezTo>
                <a:cubicBezTo>
                  <a:pt x="3217" y="125"/>
                  <a:pt x="3232" y="177"/>
                  <a:pt x="3250" y="223"/>
                </a:cubicBezTo>
                <a:cubicBezTo>
                  <a:pt x="3275" y="286"/>
                  <a:pt x="3309" y="380"/>
                  <a:pt x="3324" y="446"/>
                </a:cubicBezTo>
                <a:cubicBezTo>
                  <a:pt x="3339" y="513"/>
                  <a:pt x="3349" y="573"/>
                  <a:pt x="3349" y="64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9" name="Comment 2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510463" y="5187950"/>
            <a:ext cx="633412" cy="420688"/>
          </a:xfrm>
          <a:custGeom>
            <a:avLst/>
            <a:gdLst>
              <a:gd name="T0" fmla="*/ 173 w 1762"/>
              <a:gd name="T1" fmla="*/ 372 h 1166"/>
              <a:gd name="T2" fmla="*/ 173 w 1762"/>
              <a:gd name="T3" fmla="*/ 446 h 1166"/>
              <a:gd name="T4" fmla="*/ 198 w 1762"/>
              <a:gd name="T5" fmla="*/ 620 h 1166"/>
              <a:gd name="T6" fmla="*/ 273 w 1762"/>
              <a:gd name="T7" fmla="*/ 868 h 1166"/>
              <a:gd name="T8" fmla="*/ 347 w 1762"/>
              <a:gd name="T9" fmla="*/ 1066 h 1166"/>
              <a:gd name="T10" fmla="*/ 372 w 1762"/>
              <a:gd name="T11" fmla="*/ 1165 h 1166"/>
              <a:gd name="T12" fmla="*/ 25 w 1762"/>
              <a:gd name="T13" fmla="*/ 446 h 1166"/>
              <a:gd name="T14" fmla="*/ 74 w 1762"/>
              <a:gd name="T15" fmla="*/ 446 h 1166"/>
              <a:gd name="T16" fmla="*/ 173 w 1762"/>
              <a:gd name="T17" fmla="*/ 396 h 1166"/>
              <a:gd name="T18" fmla="*/ 372 w 1762"/>
              <a:gd name="T19" fmla="*/ 421 h 1166"/>
              <a:gd name="T20" fmla="*/ 421 w 1762"/>
              <a:gd name="T21" fmla="*/ 545 h 1166"/>
              <a:gd name="T22" fmla="*/ 421 w 1762"/>
              <a:gd name="T23" fmla="*/ 719 h 1166"/>
              <a:gd name="T24" fmla="*/ 372 w 1762"/>
              <a:gd name="T25" fmla="*/ 868 h 1166"/>
              <a:gd name="T26" fmla="*/ 347 w 1762"/>
              <a:gd name="T27" fmla="*/ 892 h 1166"/>
              <a:gd name="T28" fmla="*/ 769 w 1762"/>
              <a:gd name="T29" fmla="*/ 322 h 1166"/>
              <a:gd name="T30" fmla="*/ 694 w 1762"/>
              <a:gd name="T31" fmla="*/ 297 h 1166"/>
              <a:gd name="T32" fmla="*/ 620 w 1762"/>
              <a:gd name="T33" fmla="*/ 396 h 1166"/>
              <a:gd name="T34" fmla="*/ 545 w 1762"/>
              <a:gd name="T35" fmla="*/ 570 h 1166"/>
              <a:gd name="T36" fmla="*/ 570 w 1762"/>
              <a:gd name="T37" fmla="*/ 843 h 1166"/>
              <a:gd name="T38" fmla="*/ 620 w 1762"/>
              <a:gd name="T39" fmla="*/ 917 h 1166"/>
              <a:gd name="T40" fmla="*/ 719 w 1762"/>
              <a:gd name="T41" fmla="*/ 868 h 1166"/>
              <a:gd name="T42" fmla="*/ 744 w 1762"/>
              <a:gd name="T43" fmla="*/ 719 h 1166"/>
              <a:gd name="T44" fmla="*/ 769 w 1762"/>
              <a:gd name="T45" fmla="*/ 421 h 1166"/>
              <a:gd name="T46" fmla="*/ 769 w 1762"/>
              <a:gd name="T47" fmla="*/ 396 h 1166"/>
              <a:gd name="T48" fmla="*/ 818 w 1762"/>
              <a:gd name="T49" fmla="*/ 520 h 1166"/>
              <a:gd name="T50" fmla="*/ 967 w 1762"/>
              <a:gd name="T51" fmla="*/ 868 h 1166"/>
              <a:gd name="T52" fmla="*/ 1017 w 1762"/>
              <a:gd name="T53" fmla="*/ 942 h 1166"/>
              <a:gd name="T54" fmla="*/ 1166 w 1762"/>
              <a:gd name="T55" fmla="*/ 520 h 1166"/>
              <a:gd name="T56" fmla="*/ 1190 w 1762"/>
              <a:gd name="T57" fmla="*/ 620 h 1166"/>
              <a:gd name="T58" fmla="*/ 1215 w 1762"/>
              <a:gd name="T59" fmla="*/ 744 h 1166"/>
              <a:gd name="T60" fmla="*/ 1240 w 1762"/>
              <a:gd name="T61" fmla="*/ 793 h 1166"/>
              <a:gd name="T62" fmla="*/ 1017 w 1762"/>
              <a:gd name="T63" fmla="*/ 24 h 1166"/>
              <a:gd name="T64" fmla="*/ 1042 w 1762"/>
              <a:gd name="T65" fmla="*/ 0 h 1166"/>
              <a:gd name="T66" fmla="*/ 1364 w 1762"/>
              <a:gd name="T67" fmla="*/ 520 h 1166"/>
              <a:gd name="T68" fmla="*/ 1414 w 1762"/>
              <a:gd name="T69" fmla="*/ 595 h 1166"/>
              <a:gd name="T70" fmla="*/ 1463 w 1762"/>
              <a:gd name="T71" fmla="*/ 719 h 1166"/>
              <a:gd name="T72" fmla="*/ 1513 w 1762"/>
              <a:gd name="T73" fmla="*/ 868 h 1166"/>
              <a:gd name="T74" fmla="*/ 1538 w 1762"/>
              <a:gd name="T75" fmla="*/ 967 h 1166"/>
              <a:gd name="T76" fmla="*/ 1538 w 1762"/>
              <a:gd name="T77" fmla="*/ 1017 h 1166"/>
              <a:gd name="T78" fmla="*/ 1513 w 1762"/>
              <a:gd name="T79" fmla="*/ 917 h 1166"/>
              <a:gd name="T80" fmla="*/ 1488 w 1762"/>
              <a:gd name="T81" fmla="*/ 818 h 1166"/>
              <a:gd name="T82" fmla="*/ 1513 w 1762"/>
              <a:gd name="T83" fmla="*/ 471 h 1166"/>
              <a:gd name="T84" fmla="*/ 1562 w 1762"/>
              <a:gd name="T85" fmla="*/ 396 h 1166"/>
              <a:gd name="T86" fmla="*/ 1637 w 1762"/>
              <a:gd name="T87" fmla="*/ 372 h 1166"/>
              <a:gd name="T88" fmla="*/ 1711 w 1762"/>
              <a:gd name="T89" fmla="*/ 421 h 1166"/>
              <a:gd name="T90" fmla="*/ 1761 w 1762"/>
              <a:gd name="T91" fmla="*/ 471 h 116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762"/>
              <a:gd name="T139" fmla="*/ 0 h 1166"/>
              <a:gd name="T140" fmla="*/ 1762 w 1762"/>
              <a:gd name="T141" fmla="*/ 1166 h 116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762" h="1166" extrusionOk="0">
                <a:moveTo>
                  <a:pt x="173" y="372"/>
                </a:moveTo>
                <a:cubicBezTo>
                  <a:pt x="120" y="390"/>
                  <a:pt x="161" y="408"/>
                  <a:pt x="173" y="446"/>
                </a:cubicBezTo>
                <a:cubicBezTo>
                  <a:pt x="190" y="499"/>
                  <a:pt x="184" y="566"/>
                  <a:pt x="198" y="620"/>
                </a:cubicBezTo>
                <a:cubicBezTo>
                  <a:pt x="220" y="703"/>
                  <a:pt x="241" y="792"/>
                  <a:pt x="273" y="868"/>
                </a:cubicBezTo>
                <a:cubicBezTo>
                  <a:pt x="302" y="937"/>
                  <a:pt x="318" y="1000"/>
                  <a:pt x="347" y="1066"/>
                </a:cubicBezTo>
                <a:cubicBezTo>
                  <a:pt x="369" y="1115"/>
                  <a:pt x="372" y="1118"/>
                  <a:pt x="372" y="1165"/>
                </a:cubicBezTo>
              </a:path>
              <a:path w="1762" h="1166" extrusionOk="0">
                <a:moveTo>
                  <a:pt x="25" y="446"/>
                </a:moveTo>
                <a:cubicBezTo>
                  <a:pt x="-46" y="446"/>
                  <a:pt x="68" y="450"/>
                  <a:pt x="74" y="446"/>
                </a:cubicBezTo>
                <a:cubicBezTo>
                  <a:pt x="108" y="427"/>
                  <a:pt x="132" y="399"/>
                  <a:pt x="173" y="396"/>
                </a:cubicBezTo>
                <a:cubicBezTo>
                  <a:pt x="236" y="391"/>
                  <a:pt x="326" y="380"/>
                  <a:pt x="372" y="421"/>
                </a:cubicBezTo>
                <a:cubicBezTo>
                  <a:pt x="408" y="453"/>
                  <a:pt x="404" y="503"/>
                  <a:pt x="421" y="545"/>
                </a:cubicBezTo>
                <a:cubicBezTo>
                  <a:pt x="449" y="615"/>
                  <a:pt x="448" y="649"/>
                  <a:pt x="421" y="719"/>
                </a:cubicBezTo>
                <a:cubicBezTo>
                  <a:pt x="402" y="767"/>
                  <a:pt x="398" y="830"/>
                  <a:pt x="372" y="868"/>
                </a:cubicBezTo>
                <a:cubicBezTo>
                  <a:pt x="364" y="876"/>
                  <a:pt x="355" y="884"/>
                  <a:pt x="347" y="892"/>
                </a:cubicBezTo>
              </a:path>
              <a:path w="1762" h="1166" extrusionOk="0">
                <a:moveTo>
                  <a:pt x="769" y="322"/>
                </a:moveTo>
                <a:cubicBezTo>
                  <a:pt x="762" y="300"/>
                  <a:pt x="730" y="277"/>
                  <a:pt x="694" y="297"/>
                </a:cubicBezTo>
                <a:cubicBezTo>
                  <a:pt x="656" y="318"/>
                  <a:pt x="634" y="363"/>
                  <a:pt x="620" y="396"/>
                </a:cubicBezTo>
                <a:cubicBezTo>
                  <a:pt x="593" y="459"/>
                  <a:pt x="557" y="501"/>
                  <a:pt x="545" y="570"/>
                </a:cubicBezTo>
                <a:cubicBezTo>
                  <a:pt x="529" y="664"/>
                  <a:pt x="548" y="757"/>
                  <a:pt x="570" y="843"/>
                </a:cubicBezTo>
                <a:cubicBezTo>
                  <a:pt x="579" y="879"/>
                  <a:pt x="587" y="913"/>
                  <a:pt x="620" y="917"/>
                </a:cubicBezTo>
                <a:cubicBezTo>
                  <a:pt x="659" y="922"/>
                  <a:pt x="701" y="907"/>
                  <a:pt x="719" y="868"/>
                </a:cubicBezTo>
                <a:cubicBezTo>
                  <a:pt x="734" y="834"/>
                  <a:pt x="742" y="756"/>
                  <a:pt x="744" y="719"/>
                </a:cubicBezTo>
                <a:cubicBezTo>
                  <a:pt x="750" y="612"/>
                  <a:pt x="738" y="513"/>
                  <a:pt x="769" y="421"/>
                </a:cubicBezTo>
                <a:cubicBezTo>
                  <a:pt x="769" y="413"/>
                  <a:pt x="769" y="404"/>
                  <a:pt x="769" y="396"/>
                </a:cubicBezTo>
                <a:cubicBezTo>
                  <a:pt x="802" y="442"/>
                  <a:pt x="799" y="468"/>
                  <a:pt x="818" y="520"/>
                </a:cubicBezTo>
                <a:cubicBezTo>
                  <a:pt x="857" y="630"/>
                  <a:pt x="920" y="768"/>
                  <a:pt x="967" y="868"/>
                </a:cubicBezTo>
                <a:cubicBezTo>
                  <a:pt x="997" y="897"/>
                  <a:pt x="1009" y="911"/>
                  <a:pt x="1017" y="942"/>
                </a:cubicBezTo>
              </a:path>
              <a:path w="1762" h="1166" extrusionOk="0">
                <a:moveTo>
                  <a:pt x="1166" y="520"/>
                </a:moveTo>
                <a:cubicBezTo>
                  <a:pt x="1166" y="569"/>
                  <a:pt x="1177" y="580"/>
                  <a:pt x="1190" y="620"/>
                </a:cubicBezTo>
                <a:cubicBezTo>
                  <a:pt x="1202" y="656"/>
                  <a:pt x="1211" y="710"/>
                  <a:pt x="1215" y="744"/>
                </a:cubicBezTo>
                <a:cubicBezTo>
                  <a:pt x="1215" y="772"/>
                  <a:pt x="1218" y="782"/>
                  <a:pt x="1240" y="793"/>
                </a:cubicBezTo>
              </a:path>
              <a:path w="1762" h="1166" extrusionOk="0">
                <a:moveTo>
                  <a:pt x="1017" y="24"/>
                </a:moveTo>
                <a:cubicBezTo>
                  <a:pt x="1042" y="24"/>
                  <a:pt x="1050" y="24"/>
                  <a:pt x="1042" y="0"/>
                </a:cubicBezTo>
              </a:path>
              <a:path w="1762" h="1166" extrusionOk="0">
                <a:moveTo>
                  <a:pt x="1364" y="520"/>
                </a:moveTo>
                <a:cubicBezTo>
                  <a:pt x="1387" y="528"/>
                  <a:pt x="1403" y="563"/>
                  <a:pt x="1414" y="595"/>
                </a:cubicBezTo>
                <a:cubicBezTo>
                  <a:pt x="1426" y="630"/>
                  <a:pt x="1456" y="687"/>
                  <a:pt x="1463" y="719"/>
                </a:cubicBezTo>
                <a:cubicBezTo>
                  <a:pt x="1475" y="775"/>
                  <a:pt x="1497" y="817"/>
                  <a:pt x="1513" y="868"/>
                </a:cubicBezTo>
                <a:cubicBezTo>
                  <a:pt x="1524" y="902"/>
                  <a:pt x="1528" y="936"/>
                  <a:pt x="1538" y="967"/>
                </a:cubicBezTo>
                <a:cubicBezTo>
                  <a:pt x="1538" y="992"/>
                  <a:pt x="1538" y="1000"/>
                  <a:pt x="1538" y="1017"/>
                </a:cubicBezTo>
                <a:cubicBezTo>
                  <a:pt x="1509" y="979"/>
                  <a:pt x="1513" y="966"/>
                  <a:pt x="1513" y="917"/>
                </a:cubicBezTo>
                <a:cubicBezTo>
                  <a:pt x="1513" y="878"/>
                  <a:pt x="1488" y="863"/>
                  <a:pt x="1488" y="818"/>
                </a:cubicBezTo>
                <a:cubicBezTo>
                  <a:pt x="1488" y="698"/>
                  <a:pt x="1481" y="576"/>
                  <a:pt x="1513" y="471"/>
                </a:cubicBezTo>
                <a:cubicBezTo>
                  <a:pt x="1524" y="435"/>
                  <a:pt x="1555" y="410"/>
                  <a:pt x="1562" y="396"/>
                </a:cubicBezTo>
                <a:cubicBezTo>
                  <a:pt x="1579" y="362"/>
                  <a:pt x="1590" y="372"/>
                  <a:pt x="1637" y="372"/>
                </a:cubicBezTo>
                <a:cubicBezTo>
                  <a:pt x="1683" y="372"/>
                  <a:pt x="1695" y="413"/>
                  <a:pt x="1711" y="421"/>
                </a:cubicBezTo>
                <a:cubicBezTo>
                  <a:pt x="1743" y="437"/>
                  <a:pt x="1732" y="432"/>
                  <a:pt x="1761" y="471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Labeling the Coordinate plane</a:t>
            </a: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1828800"/>
            <a:ext cx="4572000" cy="4465638"/>
          </a:xfrm>
          <a:noFill/>
        </p:spPr>
      </p:pic>
      <p:sp>
        <p:nvSpPr>
          <p:cNvPr id="16388" name="Comment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017963" y="3963988"/>
            <a:ext cx="161925" cy="188912"/>
          </a:xfrm>
          <a:custGeom>
            <a:avLst/>
            <a:gdLst>
              <a:gd name="T0" fmla="*/ 298 w 448"/>
              <a:gd name="T1" fmla="*/ 174 h 522"/>
              <a:gd name="T2" fmla="*/ 223 w 448"/>
              <a:gd name="T3" fmla="*/ 75 h 522"/>
              <a:gd name="T4" fmla="*/ 149 w 448"/>
              <a:gd name="T5" fmla="*/ 50 h 522"/>
              <a:gd name="T6" fmla="*/ 50 w 448"/>
              <a:gd name="T7" fmla="*/ 99 h 522"/>
              <a:gd name="T8" fmla="*/ 0 w 448"/>
              <a:gd name="T9" fmla="*/ 199 h 522"/>
              <a:gd name="T10" fmla="*/ 25 w 448"/>
              <a:gd name="T11" fmla="*/ 348 h 522"/>
              <a:gd name="T12" fmla="*/ 75 w 448"/>
              <a:gd name="T13" fmla="*/ 422 h 522"/>
              <a:gd name="T14" fmla="*/ 174 w 448"/>
              <a:gd name="T15" fmla="*/ 447 h 522"/>
              <a:gd name="T16" fmla="*/ 273 w 448"/>
              <a:gd name="T17" fmla="*/ 397 h 522"/>
              <a:gd name="T18" fmla="*/ 347 w 448"/>
              <a:gd name="T19" fmla="*/ 323 h 522"/>
              <a:gd name="T20" fmla="*/ 372 w 448"/>
              <a:gd name="T21" fmla="*/ 248 h 522"/>
              <a:gd name="T22" fmla="*/ 397 w 448"/>
              <a:gd name="T23" fmla="*/ 149 h 522"/>
              <a:gd name="T24" fmla="*/ 372 w 448"/>
              <a:gd name="T25" fmla="*/ 50 h 522"/>
              <a:gd name="T26" fmla="*/ 323 w 448"/>
              <a:gd name="T27" fmla="*/ 0 h 522"/>
              <a:gd name="T28" fmla="*/ 248 w 448"/>
              <a:gd name="T29" fmla="*/ 25 h 522"/>
              <a:gd name="T30" fmla="*/ 149 w 448"/>
              <a:gd name="T31" fmla="*/ 99 h 522"/>
              <a:gd name="T32" fmla="*/ 124 w 448"/>
              <a:gd name="T33" fmla="*/ 199 h 522"/>
              <a:gd name="T34" fmla="*/ 149 w 448"/>
              <a:gd name="T35" fmla="*/ 298 h 522"/>
              <a:gd name="T36" fmla="*/ 174 w 448"/>
              <a:gd name="T37" fmla="*/ 397 h 522"/>
              <a:gd name="T38" fmla="*/ 248 w 448"/>
              <a:gd name="T39" fmla="*/ 447 h 522"/>
              <a:gd name="T40" fmla="*/ 372 w 448"/>
              <a:gd name="T41" fmla="*/ 422 h 522"/>
              <a:gd name="T42" fmla="*/ 447 w 448"/>
              <a:gd name="T43" fmla="*/ 348 h 522"/>
              <a:gd name="T44" fmla="*/ 422 w 448"/>
              <a:gd name="T45" fmla="*/ 174 h 522"/>
              <a:gd name="T46" fmla="*/ 372 w 448"/>
              <a:gd name="T47" fmla="*/ 99 h 522"/>
              <a:gd name="T48" fmla="*/ 273 w 448"/>
              <a:gd name="T49" fmla="*/ 75 h 522"/>
              <a:gd name="T50" fmla="*/ 199 w 448"/>
              <a:gd name="T51" fmla="*/ 149 h 522"/>
              <a:gd name="T52" fmla="*/ 174 w 448"/>
              <a:gd name="T53" fmla="*/ 248 h 522"/>
              <a:gd name="T54" fmla="*/ 199 w 448"/>
              <a:gd name="T55" fmla="*/ 397 h 522"/>
              <a:gd name="T56" fmla="*/ 248 w 448"/>
              <a:gd name="T57" fmla="*/ 472 h 522"/>
              <a:gd name="T58" fmla="*/ 347 w 448"/>
              <a:gd name="T59" fmla="*/ 496 h 522"/>
              <a:gd name="T60" fmla="*/ 422 w 448"/>
              <a:gd name="T61" fmla="*/ 422 h 522"/>
              <a:gd name="T62" fmla="*/ 447 w 448"/>
              <a:gd name="T63" fmla="*/ 323 h 522"/>
              <a:gd name="T64" fmla="*/ 397 w 448"/>
              <a:gd name="T65" fmla="*/ 224 h 522"/>
              <a:gd name="T66" fmla="*/ 298 w 448"/>
              <a:gd name="T67" fmla="*/ 199 h 522"/>
              <a:gd name="T68" fmla="*/ 248 w 448"/>
              <a:gd name="T69" fmla="*/ 248 h 522"/>
              <a:gd name="T70" fmla="*/ 223 w 448"/>
              <a:gd name="T71" fmla="*/ 348 h 522"/>
              <a:gd name="T72" fmla="*/ 248 w 448"/>
              <a:gd name="T73" fmla="*/ 447 h 522"/>
              <a:gd name="T74" fmla="*/ 323 w 448"/>
              <a:gd name="T75" fmla="*/ 521 h 522"/>
              <a:gd name="T76" fmla="*/ 372 w 448"/>
              <a:gd name="T77" fmla="*/ 521 h 522"/>
              <a:gd name="T78" fmla="*/ 422 w 448"/>
              <a:gd name="T79" fmla="*/ 447 h 522"/>
              <a:gd name="T80" fmla="*/ 397 w 448"/>
              <a:gd name="T81" fmla="*/ 248 h 522"/>
              <a:gd name="T82" fmla="*/ 323 w 448"/>
              <a:gd name="T83" fmla="*/ 174 h 522"/>
              <a:gd name="T84" fmla="*/ 223 w 448"/>
              <a:gd name="T85" fmla="*/ 149 h 522"/>
              <a:gd name="T86" fmla="*/ 149 w 448"/>
              <a:gd name="T87" fmla="*/ 224 h 522"/>
              <a:gd name="T88" fmla="*/ 124 w 448"/>
              <a:gd name="T89" fmla="*/ 298 h 522"/>
              <a:gd name="T90" fmla="*/ 174 w 448"/>
              <a:gd name="T91" fmla="*/ 323 h 52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48"/>
              <a:gd name="T139" fmla="*/ 0 h 522"/>
              <a:gd name="T140" fmla="*/ 448 w 448"/>
              <a:gd name="T141" fmla="*/ 522 h 52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48" h="522" extrusionOk="0">
                <a:moveTo>
                  <a:pt x="298" y="174"/>
                </a:moveTo>
                <a:cubicBezTo>
                  <a:pt x="290" y="141"/>
                  <a:pt x="260" y="91"/>
                  <a:pt x="223" y="75"/>
                </a:cubicBezTo>
                <a:cubicBezTo>
                  <a:pt x="189" y="60"/>
                  <a:pt x="200" y="50"/>
                  <a:pt x="149" y="50"/>
                </a:cubicBezTo>
                <a:cubicBezTo>
                  <a:pt x="96" y="50"/>
                  <a:pt x="88" y="61"/>
                  <a:pt x="50" y="99"/>
                </a:cubicBezTo>
                <a:cubicBezTo>
                  <a:pt x="24" y="124"/>
                  <a:pt x="4" y="164"/>
                  <a:pt x="0" y="199"/>
                </a:cubicBezTo>
                <a:cubicBezTo>
                  <a:pt x="-7" y="265"/>
                  <a:pt x="9" y="317"/>
                  <a:pt x="25" y="348"/>
                </a:cubicBezTo>
                <a:cubicBezTo>
                  <a:pt x="36" y="370"/>
                  <a:pt x="63" y="416"/>
                  <a:pt x="75" y="422"/>
                </a:cubicBezTo>
                <a:cubicBezTo>
                  <a:pt x="95" y="433"/>
                  <a:pt x="152" y="445"/>
                  <a:pt x="174" y="447"/>
                </a:cubicBezTo>
                <a:cubicBezTo>
                  <a:pt x="216" y="452"/>
                  <a:pt x="238" y="409"/>
                  <a:pt x="273" y="397"/>
                </a:cubicBezTo>
                <a:cubicBezTo>
                  <a:pt x="291" y="391"/>
                  <a:pt x="333" y="354"/>
                  <a:pt x="347" y="323"/>
                </a:cubicBezTo>
                <a:cubicBezTo>
                  <a:pt x="358" y="297"/>
                  <a:pt x="355" y="278"/>
                  <a:pt x="372" y="248"/>
                </a:cubicBezTo>
                <a:cubicBezTo>
                  <a:pt x="395" y="207"/>
                  <a:pt x="397" y="200"/>
                  <a:pt x="397" y="149"/>
                </a:cubicBezTo>
                <a:cubicBezTo>
                  <a:pt x="397" y="98"/>
                  <a:pt x="386" y="91"/>
                  <a:pt x="372" y="50"/>
                </a:cubicBezTo>
                <a:cubicBezTo>
                  <a:pt x="363" y="24"/>
                  <a:pt x="354" y="4"/>
                  <a:pt x="323" y="0"/>
                </a:cubicBezTo>
                <a:cubicBezTo>
                  <a:pt x="271" y="-7"/>
                  <a:pt x="267" y="15"/>
                  <a:pt x="248" y="25"/>
                </a:cubicBezTo>
                <a:cubicBezTo>
                  <a:pt x="219" y="40"/>
                  <a:pt x="167" y="60"/>
                  <a:pt x="149" y="99"/>
                </a:cubicBezTo>
                <a:cubicBezTo>
                  <a:pt x="138" y="123"/>
                  <a:pt x="127" y="175"/>
                  <a:pt x="124" y="199"/>
                </a:cubicBezTo>
                <a:cubicBezTo>
                  <a:pt x="118" y="249"/>
                  <a:pt x="136" y="259"/>
                  <a:pt x="149" y="298"/>
                </a:cubicBezTo>
                <a:cubicBezTo>
                  <a:pt x="157" y="323"/>
                  <a:pt x="152" y="383"/>
                  <a:pt x="174" y="397"/>
                </a:cubicBezTo>
                <a:cubicBezTo>
                  <a:pt x="194" y="410"/>
                  <a:pt x="215" y="436"/>
                  <a:pt x="248" y="447"/>
                </a:cubicBezTo>
                <a:cubicBezTo>
                  <a:pt x="289" y="461"/>
                  <a:pt x="344" y="447"/>
                  <a:pt x="372" y="422"/>
                </a:cubicBezTo>
                <a:cubicBezTo>
                  <a:pt x="391" y="405"/>
                  <a:pt x="445" y="353"/>
                  <a:pt x="447" y="348"/>
                </a:cubicBezTo>
                <a:cubicBezTo>
                  <a:pt x="474" y="293"/>
                  <a:pt x="432" y="194"/>
                  <a:pt x="422" y="174"/>
                </a:cubicBezTo>
                <a:cubicBezTo>
                  <a:pt x="402" y="134"/>
                  <a:pt x="431" y="119"/>
                  <a:pt x="372" y="99"/>
                </a:cubicBezTo>
                <a:cubicBezTo>
                  <a:pt x="348" y="91"/>
                  <a:pt x="303" y="59"/>
                  <a:pt x="273" y="75"/>
                </a:cubicBezTo>
                <a:cubicBezTo>
                  <a:pt x="237" y="94"/>
                  <a:pt x="213" y="131"/>
                  <a:pt x="199" y="149"/>
                </a:cubicBezTo>
                <a:cubicBezTo>
                  <a:pt x="171" y="187"/>
                  <a:pt x="174" y="200"/>
                  <a:pt x="174" y="248"/>
                </a:cubicBezTo>
                <a:cubicBezTo>
                  <a:pt x="174" y="311"/>
                  <a:pt x="165" y="367"/>
                  <a:pt x="199" y="397"/>
                </a:cubicBezTo>
                <a:cubicBezTo>
                  <a:pt x="232" y="427"/>
                  <a:pt x="230" y="448"/>
                  <a:pt x="248" y="472"/>
                </a:cubicBezTo>
                <a:cubicBezTo>
                  <a:pt x="259" y="486"/>
                  <a:pt x="329" y="518"/>
                  <a:pt x="347" y="496"/>
                </a:cubicBezTo>
                <a:cubicBezTo>
                  <a:pt x="359" y="481"/>
                  <a:pt x="408" y="453"/>
                  <a:pt x="422" y="422"/>
                </a:cubicBezTo>
                <a:cubicBezTo>
                  <a:pt x="437" y="388"/>
                  <a:pt x="447" y="364"/>
                  <a:pt x="447" y="323"/>
                </a:cubicBezTo>
                <a:cubicBezTo>
                  <a:pt x="447" y="288"/>
                  <a:pt x="420" y="249"/>
                  <a:pt x="397" y="224"/>
                </a:cubicBezTo>
                <a:cubicBezTo>
                  <a:pt x="366" y="190"/>
                  <a:pt x="341" y="199"/>
                  <a:pt x="298" y="199"/>
                </a:cubicBezTo>
                <a:cubicBezTo>
                  <a:pt x="262" y="199"/>
                  <a:pt x="264" y="227"/>
                  <a:pt x="248" y="248"/>
                </a:cubicBezTo>
                <a:cubicBezTo>
                  <a:pt x="219" y="286"/>
                  <a:pt x="223" y="300"/>
                  <a:pt x="223" y="348"/>
                </a:cubicBezTo>
                <a:cubicBezTo>
                  <a:pt x="223" y="398"/>
                  <a:pt x="234" y="406"/>
                  <a:pt x="248" y="447"/>
                </a:cubicBezTo>
                <a:cubicBezTo>
                  <a:pt x="261" y="487"/>
                  <a:pt x="275" y="516"/>
                  <a:pt x="323" y="521"/>
                </a:cubicBezTo>
                <a:cubicBezTo>
                  <a:pt x="347" y="521"/>
                  <a:pt x="356" y="521"/>
                  <a:pt x="372" y="521"/>
                </a:cubicBezTo>
                <a:cubicBezTo>
                  <a:pt x="383" y="487"/>
                  <a:pt x="407" y="491"/>
                  <a:pt x="422" y="447"/>
                </a:cubicBezTo>
                <a:cubicBezTo>
                  <a:pt x="443" y="383"/>
                  <a:pt x="414" y="299"/>
                  <a:pt x="397" y="248"/>
                </a:cubicBezTo>
                <a:cubicBezTo>
                  <a:pt x="384" y="209"/>
                  <a:pt x="370" y="179"/>
                  <a:pt x="323" y="174"/>
                </a:cubicBezTo>
                <a:cubicBezTo>
                  <a:pt x="282" y="169"/>
                  <a:pt x="269" y="149"/>
                  <a:pt x="223" y="149"/>
                </a:cubicBezTo>
                <a:cubicBezTo>
                  <a:pt x="166" y="149"/>
                  <a:pt x="174" y="207"/>
                  <a:pt x="149" y="224"/>
                </a:cubicBezTo>
                <a:cubicBezTo>
                  <a:pt x="118" y="245"/>
                  <a:pt x="124" y="247"/>
                  <a:pt x="124" y="298"/>
                </a:cubicBezTo>
                <a:cubicBezTo>
                  <a:pt x="124" y="337"/>
                  <a:pt x="141" y="323"/>
                  <a:pt x="174" y="323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Comment 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330700" y="3606800"/>
            <a:ext cx="223838" cy="295275"/>
          </a:xfrm>
          <a:custGeom>
            <a:avLst/>
            <a:gdLst>
              <a:gd name="T0" fmla="*/ 174 w 621"/>
              <a:gd name="T1" fmla="*/ 248 h 820"/>
              <a:gd name="T2" fmla="*/ 124 w 621"/>
              <a:gd name="T3" fmla="*/ 223 h 820"/>
              <a:gd name="T4" fmla="*/ 75 w 621"/>
              <a:gd name="T5" fmla="*/ 298 h 820"/>
              <a:gd name="T6" fmla="*/ 25 w 621"/>
              <a:gd name="T7" fmla="*/ 397 h 820"/>
              <a:gd name="T8" fmla="*/ 0 w 621"/>
              <a:gd name="T9" fmla="*/ 546 h 820"/>
              <a:gd name="T10" fmla="*/ 25 w 621"/>
              <a:gd name="T11" fmla="*/ 695 h 820"/>
              <a:gd name="T12" fmla="*/ 99 w 621"/>
              <a:gd name="T13" fmla="*/ 794 h 820"/>
              <a:gd name="T14" fmla="*/ 199 w 621"/>
              <a:gd name="T15" fmla="*/ 794 h 820"/>
              <a:gd name="T16" fmla="*/ 248 w 621"/>
              <a:gd name="T17" fmla="*/ 670 h 820"/>
              <a:gd name="T18" fmla="*/ 224 w 621"/>
              <a:gd name="T19" fmla="*/ 471 h 820"/>
              <a:gd name="T20" fmla="*/ 174 w 621"/>
              <a:gd name="T21" fmla="*/ 347 h 820"/>
              <a:gd name="T22" fmla="*/ 124 w 621"/>
              <a:gd name="T23" fmla="*/ 273 h 820"/>
              <a:gd name="T24" fmla="*/ 323 w 621"/>
              <a:gd name="T25" fmla="*/ 124 h 820"/>
              <a:gd name="T26" fmla="*/ 397 w 621"/>
              <a:gd name="T27" fmla="*/ 223 h 820"/>
              <a:gd name="T28" fmla="*/ 472 w 621"/>
              <a:gd name="T29" fmla="*/ 347 h 820"/>
              <a:gd name="T30" fmla="*/ 546 w 621"/>
              <a:gd name="T31" fmla="*/ 496 h 820"/>
              <a:gd name="T32" fmla="*/ 596 w 621"/>
              <a:gd name="T33" fmla="*/ 571 h 820"/>
              <a:gd name="T34" fmla="*/ 620 w 621"/>
              <a:gd name="T35" fmla="*/ 595 h 820"/>
              <a:gd name="T36" fmla="*/ 571 w 621"/>
              <a:gd name="T37" fmla="*/ 521 h 820"/>
              <a:gd name="T38" fmla="*/ 521 w 621"/>
              <a:gd name="T39" fmla="*/ 422 h 820"/>
              <a:gd name="T40" fmla="*/ 496 w 621"/>
              <a:gd name="T41" fmla="*/ 298 h 820"/>
              <a:gd name="T42" fmla="*/ 472 w 621"/>
              <a:gd name="T43" fmla="*/ 174 h 820"/>
              <a:gd name="T44" fmla="*/ 496 w 621"/>
              <a:gd name="T45" fmla="*/ 25 h 820"/>
              <a:gd name="T46" fmla="*/ 496 w 621"/>
              <a:gd name="T47" fmla="*/ 0 h 82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21"/>
              <a:gd name="T73" fmla="*/ 0 h 820"/>
              <a:gd name="T74" fmla="*/ 621 w 621"/>
              <a:gd name="T75" fmla="*/ 820 h 82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21" h="820" extrusionOk="0">
                <a:moveTo>
                  <a:pt x="174" y="248"/>
                </a:moveTo>
                <a:cubicBezTo>
                  <a:pt x="134" y="235"/>
                  <a:pt x="164" y="236"/>
                  <a:pt x="124" y="223"/>
                </a:cubicBezTo>
                <a:cubicBezTo>
                  <a:pt x="97" y="260"/>
                  <a:pt x="94" y="273"/>
                  <a:pt x="75" y="298"/>
                </a:cubicBezTo>
                <a:cubicBezTo>
                  <a:pt x="52" y="328"/>
                  <a:pt x="28" y="358"/>
                  <a:pt x="25" y="397"/>
                </a:cubicBezTo>
                <a:cubicBezTo>
                  <a:pt x="21" y="456"/>
                  <a:pt x="0" y="483"/>
                  <a:pt x="0" y="546"/>
                </a:cubicBezTo>
                <a:cubicBezTo>
                  <a:pt x="0" y="594"/>
                  <a:pt x="1" y="655"/>
                  <a:pt x="25" y="695"/>
                </a:cubicBezTo>
                <a:cubicBezTo>
                  <a:pt x="36" y="713"/>
                  <a:pt x="83" y="786"/>
                  <a:pt x="99" y="794"/>
                </a:cubicBezTo>
                <a:cubicBezTo>
                  <a:pt x="141" y="816"/>
                  <a:pt x="159" y="830"/>
                  <a:pt x="199" y="794"/>
                </a:cubicBezTo>
                <a:cubicBezTo>
                  <a:pt x="235" y="762"/>
                  <a:pt x="244" y="717"/>
                  <a:pt x="248" y="670"/>
                </a:cubicBezTo>
                <a:cubicBezTo>
                  <a:pt x="254" y="595"/>
                  <a:pt x="240" y="541"/>
                  <a:pt x="224" y="471"/>
                </a:cubicBezTo>
                <a:cubicBezTo>
                  <a:pt x="213" y="424"/>
                  <a:pt x="188" y="387"/>
                  <a:pt x="174" y="347"/>
                </a:cubicBezTo>
                <a:cubicBezTo>
                  <a:pt x="162" y="313"/>
                  <a:pt x="153" y="302"/>
                  <a:pt x="124" y="273"/>
                </a:cubicBezTo>
              </a:path>
              <a:path w="621" h="820" extrusionOk="0">
                <a:moveTo>
                  <a:pt x="323" y="124"/>
                </a:moveTo>
                <a:cubicBezTo>
                  <a:pt x="335" y="172"/>
                  <a:pt x="370" y="182"/>
                  <a:pt x="397" y="223"/>
                </a:cubicBezTo>
                <a:cubicBezTo>
                  <a:pt x="425" y="267"/>
                  <a:pt x="449" y="306"/>
                  <a:pt x="472" y="347"/>
                </a:cubicBezTo>
                <a:cubicBezTo>
                  <a:pt x="500" y="397"/>
                  <a:pt x="532" y="440"/>
                  <a:pt x="546" y="496"/>
                </a:cubicBezTo>
                <a:cubicBezTo>
                  <a:pt x="555" y="533"/>
                  <a:pt x="580" y="525"/>
                  <a:pt x="596" y="571"/>
                </a:cubicBezTo>
                <a:cubicBezTo>
                  <a:pt x="596" y="595"/>
                  <a:pt x="596" y="603"/>
                  <a:pt x="620" y="595"/>
                </a:cubicBezTo>
                <a:cubicBezTo>
                  <a:pt x="582" y="582"/>
                  <a:pt x="594" y="555"/>
                  <a:pt x="571" y="521"/>
                </a:cubicBezTo>
                <a:cubicBezTo>
                  <a:pt x="550" y="489"/>
                  <a:pt x="540" y="450"/>
                  <a:pt x="521" y="422"/>
                </a:cubicBezTo>
                <a:cubicBezTo>
                  <a:pt x="492" y="379"/>
                  <a:pt x="517" y="337"/>
                  <a:pt x="496" y="298"/>
                </a:cubicBezTo>
                <a:cubicBezTo>
                  <a:pt x="473" y="254"/>
                  <a:pt x="472" y="226"/>
                  <a:pt x="472" y="174"/>
                </a:cubicBezTo>
                <a:cubicBezTo>
                  <a:pt x="472" y="113"/>
                  <a:pt x="496" y="90"/>
                  <a:pt x="496" y="25"/>
                </a:cubicBezTo>
                <a:cubicBezTo>
                  <a:pt x="496" y="17"/>
                  <a:pt x="496" y="8"/>
                  <a:pt x="496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Comment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581525" y="3276600"/>
            <a:ext cx="793750" cy="554038"/>
          </a:xfrm>
          <a:custGeom>
            <a:avLst/>
            <a:gdLst>
              <a:gd name="T0" fmla="*/ 273 w 2208"/>
              <a:gd name="T1" fmla="*/ 769 h 1539"/>
              <a:gd name="T2" fmla="*/ 297 w 2208"/>
              <a:gd name="T3" fmla="*/ 918 h 1539"/>
              <a:gd name="T4" fmla="*/ 372 w 2208"/>
              <a:gd name="T5" fmla="*/ 1042 h 1539"/>
              <a:gd name="T6" fmla="*/ 446 w 2208"/>
              <a:gd name="T7" fmla="*/ 1141 h 1539"/>
              <a:gd name="T8" fmla="*/ 471 w 2208"/>
              <a:gd name="T9" fmla="*/ 1191 h 1539"/>
              <a:gd name="T10" fmla="*/ 25 w 2208"/>
              <a:gd name="T11" fmla="*/ 596 h 1539"/>
              <a:gd name="T12" fmla="*/ 0 w 2208"/>
              <a:gd name="T13" fmla="*/ 571 h 1539"/>
              <a:gd name="T14" fmla="*/ 868 w 2208"/>
              <a:gd name="T15" fmla="*/ 447 h 1539"/>
              <a:gd name="T16" fmla="*/ 794 w 2208"/>
              <a:gd name="T17" fmla="*/ 496 h 1539"/>
              <a:gd name="T18" fmla="*/ 719 w 2208"/>
              <a:gd name="T19" fmla="*/ 596 h 1539"/>
              <a:gd name="T20" fmla="*/ 670 w 2208"/>
              <a:gd name="T21" fmla="*/ 720 h 1539"/>
              <a:gd name="T22" fmla="*/ 694 w 2208"/>
              <a:gd name="T23" fmla="*/ 943 h 1539"/>
              <a:gd name="T24" fmla="*/ 744 w 2208"/>
              <a:gd name="T25" fmla="*/ 1042 h 1539"/>
              <a:gd name="T26" fmla="*/ 843 w 2208"/>
              <a:gd name="T27" fmla="*/ 1017 h 1539"/>
              <a:gd name="T28" fmla="*/ 868 w 2208"/>
              <a:gd name="T29" fmla="*/ 844 h 1539"/>
              <a:gd name="T30" fmla="*/ 818 w 2208"/>
              <a:gd name="T31" fmla="*/ 670 h 1539"/>
              <a:gd name="T32" fmla="*/ 794 w 2208"/>
              <a:gd name="T33" fmla="*/ 546 h 1539"/>
              <a:gd name="T34" fmla="*/ 794 w 2208"/>
              <a:gd name="T35" fmla="*/ 496 h 1539"/>
              <a:gd name="T36" fmla="*/ 868 w 2208"/>
              <a:gd name="T37" fmla="*/ 596 h 1539"/>
              <a:gd name="T38" fmla="*/ 992 w 2208"/>
              <a:gd name="T39" fmla="*/ 769 h 1539"/>
              <a:gd name="T40" fmla="*/ 1166 w 2208"/>
              <a:gd name="T41" fmla="*/ 993 h 1539"/>
              <a:gd name="T42" fmla="*/ 1265 w 2208"/>
              <a:gd name="T43" fmla="*/ 1216 h 1539"/>
              <a:gd name="T44" fmla="*/ 1290 w 2208"/>
              <a:gd name="T45" fmla="*/ 1414 h 1539"/>
              <a:gd name="T46" fmla="*/ 1215 w 2208"/>
              <a:gd name="T47" fmla="*/ 1538 h 1539"/>
              <a:gd name="T48" fmla="*/ 1066 w 2208"/>
              <a:gd name="T49" fmla="*/ 1538 h 1539"/>
              <a:gd name="T50" fmla="*/ 1017 w 2208"/>
              <a:gd name="T51" fmla="*/ 174 h 1539"/>
              <a:gd name="T52" fmla="*/ 1091 w 2208"/>
              <a:gd name="T53" fmla="*/ 273 h 1539"/>
              <a:gd name="T54" fmla="*/ 1190 w 2208"/>
              <a:gd name="T55" fmla="*/ 422 h 1539"/>
              <a:gd name="T56" fmla="*/ 1265 w 2208"/>
              <a:gd name="T57" fmla="*/ 571 h 1539"/>
              <a:gd name="T58" fmla="*/ 1339 w 2208"/>
              <a:gd name="T59" fmla="*/ 695 h 1539"/>
              <a:gd name="T60" fmla="*/ 1314 w 2208"/>
              <a:gd name="T61" fmla="*/ 695 h 1539"/>
              <a:gd name="T62" fmla="*/ 843 w 2208"/>
              <a:gd name="T63" fmla="*/ 25 h 1539"/>
              <a:gd name="T64" fmla="*/ 818 w 2208"/>
              <a:gd name="T65" fmla="*/ 0 h 1539"/>
              <a:gd name="T66" fmla="*/ 1314 w 2208"/>
              <a:gd name="T67" fmla="*/ 199 h 1539"/>
              <a:gd name="T68" fmla="*/ 1364 w 2208"/>
              <a:gd name="T69" fmla="*/ 298 h 1539"/>
              <a:gd name="T70" fmla="*/ 1438 w 2208"/>
              <a:gd name="T71" fmla="*/ 422 h 1539"/>
              <a:gd name="T72" fmla="*/ 1563 w 2208"/>
              <a:gd name="T73" fmla="*/ 596 h 1539"/>
              <a:gd name="T74" fmla="*/ 1612 w 2208"/>
              <a:gd name="T75" fmla="*/ 695 h 1539"/>
              <a:gd name="T76" fmla="*/ 1637 w 2208"/>
              <a:gd name="T77" fmla="*/ 720 h 1539"/>
              <a:gd name="T78" fmla="*/ 1612 w 2208"/>
              <a:gd name="T79" fmla="*/ 620 h 1539"/>
              <a:gd name="T80" fmla="*/ 1563 w 2208"/>
              <a:gd name="T81" fmla="*/ 521 h 1539"/>
              <a:gd name="T82" fmla="*/ 1538 w 2208"/>
              <a:gd name="T83" fmla="*/ 397 h 1539"/>
              <a:gd name="T84" fmla="*/ 1563 w 2208"/>
              <a:gd name="T85" fmla="*/ 199 h 1539"/>
              <a:gd name="T86" fmla="*/ 1612 w 2208"/>
              <a:gd name="T87" fmla="*/ 100 h 1539"/>
              <a:gd name="T88" fmla="*/ 1711 w 2208"/>
              <a:gd name="T89" fmla="*/ 50 h 1539"/>
              <a:gd name="T90" fmla="*/ 1786 w 2208"/>
              <a:gd name="T91" fmla="*/ 25 h 1539"/>
              <a:gd name="T92" fmla="*/ 1910 w 2208"/>
              <a:gd name="T93" fmla="*/ 75 h 1539"/>
              <a:gd name="T94" fmla="*/ 1984 w 2208"/>
              <a:gd name="T95" fmla="*/ 124 h 1539"/>
              <a:gd name="T96" fmla="*/ 2059 w 2208"/>
              <a:gd name="T97" fmla="*/ 199 h 1539"/>
              <a:gd name="T98" fmla="*/ 2108 w 2208"/>
              <a:gd name="T99" fmla="*/ 323 h 1539"/>
              <a:gd name="T100" fmla="*/ 2183 w 2208"/>
              <a:gd name="T101" fmla="*/ 447 h 1539"/>
              <a:gd name="T102" fmla="*/ 2207 w 2208"/>
              <a:gd name="T103" fmla="*/ 546 h 1539"/>
              <a:gd name="T104" fmla="*/ 2207 w 2208"/>
              <a:gd name="T105" fmla="*/ 571 h 15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208"/>
              <a:gd name="T160" fmla="*/ 0 h 1539"/>
              <a:gd name="T161" fmla="*/ 2208 w 2208"/>
              <a:gd name="T162" fmla="*/ 1539 h 153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208" h="1539" extrusionOk="0">
                <a:moveTo>
                  <a:pt x="273" y="769"/>
                </a:moveTo>
                <a:cubicBezTo>
                  <a:pt x="273" y="828"/>
                  <a:pt x="283" y="868"/>
                  <a:pt x="297" y="918"/>
                </a:cubicBezTo>
                <a:cubicBezTo>
                  <a:pt x="310" y="962"/>
                  <a:pt x="338" y="1004"/>
                  <a:pt x="372" y="1042"/>
                </a:cubicBezTo>
                <a:cubicBezTo>
                  <a:pt x="392" y="1064"/>
                  <a:pt x="434" y="1114"/>
                  <a:pt x="446" y="1141"/>
                </a:cubicBezTo>
                <a:cubicBezTo>
                  <a:pt x="446" y="1169"/>
                  <a:pt x="448" y="1180"/>
                  <a:pt x="471" y="1191"/>
                </a:cubicBezTo>
              </a:path>
              <a:path w="2208" h="1539" extrusionOk="0">
                <a:moveTo>
                  <a:pt x="25" y="596"/>
                </a:moveTo>
                <a:cubicBezTo>
                  <a:pt x="0" y="596"/>
                  <a:pt x="-8" y="596"/>
                  <a:pt x="0" y="571"/>
                </a:cubicBezTo>
              </a:path>
              <a:path w="2208" h="1539" extrusionOk="0">
                <a:moveTo>
                  <a:pt x="868" y="447"/>
                </a:moveTo>
                <a:cubicBezTo>
                  <a:pt x="845" y="465"/>
                  <a:pt x="830" y="473"/>
                  <a:pt x="794" y="496"/>
                </a:cubicBezTo>
                <a:cubicBezTo>
                  <a:pt x="732" y="536"/>
                  <a:pt x="752" y="531"/>
                  <a:pt x="719" y="596"/>
                </a:cubicBezTo>
                <a:cubicBezTo>
                  <a:pt x="698" y="637"/>
                  <a:pt x="680" y="669"/>
                  <a:pt x="670" y="720"/>
                </a:cubicBezTo>
                <a:cubicBezTo>
                  <a:pt x="655" y="802"/>
                  <a:pt x="683" y="869"/>
                  <a:pt x="694" y="943"/>
                </a:cubicBezTo>
                <a:cubicBezTo>
                  <a:pt x="704" y="1010"/>
                  <a:pt x="712" y="1011"/>
                  <a:pt x="744" y="1042"/>
                </a:cubicBezTo>
                <a:cubicBezTo>
                  <a:pt x="785" y="1082"/>
                  <a:pt x="813" y="1064"/>
                  <a:pt x="843" y="1017"/>
                </a:cubicBezTo>
                <a:cubicBezTo>
                  <a:pt x="879" y="962"/>
                  <a:pt x="868" y="907"/>
                  <a:pt x="868" y="844"/>
                </a:cubicBezTo>
                <a:cubicBezTo>
                  <a:pt x="868" y="782"/>
                  <a:pt x="828" y="724"/>
                  <a:pt x="818" y="670"/>
                </a:cubicBezTo>
                <a:cubicBezTo>
                  <a:pt x="809" y="623"/>
                  <a:pt x="800" y="588"/>
                  <a:pt x="794" y="546"/>
                </a:cubicBezTo>
                <a:cubicBezTo>
                  <a:pt x="794" y="521"/>
                  <a:pt x="794" y="513"/>
                  <a:pt x="794" y="496"/>
                </a:cubicBezTo>
                <a:cubicBezTo>
                  <a:pt x="814" y="533"/>
                  <a:pt x="833" y="561"/>
                  <a:pt x="868" y="596"/>
                </a:cubicBezTo>
                <a:cubicBezTo>
                  <a:pt x="918" y="645"/>
                  <a:pt x="947" y="716"/>
                  <a:pt x="992" y="769"/>
                </a:cubicBezTo>
                <a:cubicBezTo>
                  <a:pt x="1052" y="840"/>
                  <a:pt x="1110" y="916"/>
                  <a:pt x="1166" y="993"/>
                </a:cubicBezTo>
                <a:cubicBezTo>
                  <a:pt x="1211" y="1055"/>
                  <a:pt x="1230" y="1146"/>
                  <a:pt x="1265" y="1216"/>
                </a:cubicBezTo>
                <a:cubicBezTo>
                  <a:pt x="1312" y="1309"/>
                  <a:pt x="1305" y="1320"/>
                  <a:pt x="1290" y="1414"/>
                </a:cubicBezTo>
                <a:cubicBezTo>
                  <a:pt x="1284" y="1453"/>
                  <a:pt x="1268" y="1523"/>
                  <a:pt x="1215" y="1538"/>
                </a:cubicBezTo>
                <a:cubicBezTo>
                  <a:pt x="1175" y="1550"/>
                  <a:pt x="1108" y="1538"/>
                  <a:pt x="1066" y="1538"/>
                </a:cubicBezTo>
              </a:path>
              <a:path w="2208" h="1539" extrusionOk="0">
                <a:moveTo>
                  <a:pt x="1017" y="174"/>
                </a:moveTo>
                <a:cubicBezTo>
                  <a:pt x="1052" y="209"/>
                  <a:pt x="1061" y="239"/>
                  <a:pt x="1091" y="273"/>
                </a:cubicBezTo>
                <a:cubicBezTo>
                  <a:pt x="1132" y="319"/>
                  <a:pt x="1154" y="373"/>
                  <a:pt x="1190" y="422"/>
                </a:cubicBezTo>
                <a:cubicBezTo>
                  <a:pt x="1228" y="474"/>
                  <a:pt x="1238" y="520"/>
                  <a:pt x="1265" y="571"/>
                </a:cubicBezTo>
                <a:cubicBezTo>
                  <a:pt x="1287" y="612"/>
                  <a:pt x="1326" y="656"/>
                  <a:pt x="1339" y="695"/>
                </a:cubicBezTo>
                <a:cubicBezTo>
                  <a:pt x="1351" y="732"/>
                  <a:pt x="1338" y="703"/>
                  <a:pt x="1314" y="695"/>
                </a:cubicBezTo>
              </a:path>
              <a:path w="2208" h="1539" extrusionOk="0">
                <a:moveTo>
                  <a:pt x="843" y="25"/>
                </a:moveTo>
                <a:cubicBezTo>
                  <a:pt x="818" y="25"/>
                  <a:pt x="810" y="25"/>
                  <a:pt x="818" y="0"/>
                </a:cubicBezTo>
              </a:path>
              <a:path w="2208" h="1539" extrusionOk="0">
                <a:moveTo>
                  <a:pt x="1314" y="199"/>
                </a:moveTo>
                <a:cubicBezTo>
                  <a:pt x="1340" y="231"/>
                  <a:pt x="1344" y="268"/>
                  <a:pt x="1364" y="298"/>
                </a:cubicBezTo>
                <a:cubicBezTo>
                  <a:pt x="1395" y="345"/>
                  <a:pt x="1417" y="370"/>
                  <a:pt x="1438" y="422"/>
                </a:cubicBezTo>
                <a:cubicBezTo>
                  <a:pt x="1464" y="489"/>
                  <a:pt x="1527" y="536"/>
                  <a:pt x="1563" y="596"/>
                </a:cubicBezTo>
                <a:cubicBezTo>
                  <a:pt x="1576" y="617"/>
                  <a:pt x="1604" y="671"/>
                  <a:pt x="1612" y="695"/>
                </a:cubicBezTo>
                <a:cubicBezTo>
                  <a:pt x="1620" y="719"/>
                  <a:pt x="1660" y="748"/>
                  <a:pt x="1637" y="720"/>
                </a:cubicBezTo>
                <a:cubicBezTo>
                  <a:pt x="1605" y="679"/>
                  <a:pt x="1633" y="657"/>
                  <a:pt x="1612" y="620"/>
                </a:cubicBezTo>
                <a:cubicBezTo>
                  <a:pt x="1592" y="586"/>
                  <a:pt x="1566" y="563"/>
                  <a:pt x="1563" y="521"/>
                </a:cubicBezTo>
                <a:cubicBezTo>
                  <a:pt x="1559" y="467"/>
                  <a:pt x="1541" y="442"/>
                  <a:pt x="1538" y="397"/>
                </a:cubicBezTo>
                <a:cubicBezTo>
                  <a:pt x="1533" y="322"/>
                  <a:pt x="1546" y="261"/>
                  <a:pt x="1563" y="199"/>
                </a:cubicBezTo>
                <a:cubicBezTo>
                  <a:pt x="1577" y="148"/>
                  <a:pt x="1569" y="143"/>
                  <a:pt x="1612" y="100"/>
                </a:cubicBezTo>
                <a:cubicBezTo>
                  <a:pt x="1645" y="67"/>
                  <a:pt x="1689" y="69"/>
                  <a:pt x="1711" y="50"/>
                </a:cubicBezTo>
                <a:cubicBezTo>
                  <a:pt x="1722" y="41"/>
                  <a:pt x="1744" y="2"/>
                  <a:pt x="1786" y="25"/>
                </a:cubicBezTo>
                <a:cubicBezTo>
                  <a:pt x="1823" y="46"/>
                  <a:pt x="1867" y="70"/>
                  <a:pt x="1910" y="75"/>
                </a:cubicBezTo>
                <a:cubicBezTo>
                  <a:pt x="1934" y="78"/>
                  <a:pt x="1959" y="99"/>
                  <a:pt x="1984" y="124"/>
                </a:cubicBezTo>
                <a:cubicBezTo>
                  <a:pt x="2023" y="163"/>
                  <a:pt x="2023" y="157"/>
                  <a:pt x="2059" y="199"/>
                </a:cubicBezTo>
                <a:cubicBezTo>
                  <a:pt x="2090" y="234"/>
                  <a:pt x="2086" y="286"/>
                  <a:pt x="2108" y="323"/>
                </a:cubicBezTo>
                <a:cubicBezTo>
                  <a:pt x="2131" y="362"/>
                  <a:pt x="2169" y="406"/>
                  <a:pt x="2183" y="447"/>
                </a:cubicBezTo>
                <a:cubicBezTo>
                  <a:pt x="2193" y="477"/>
                  <a:pt x="2204" y="517"/>
                  <a:pt x="2207" y="546"/>
                </a:cubicBezTo>
                <a:cubicBezTo>
                  <a:pt x="2207" y="554"/>
                  <a:pt x="2207" y="563"/>
                  <a:pt x="2207" y="571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Comment 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42050" y="3867150"/>
            <a:ext cx="1196975" cy="384175"/>
          </a:xfrm>
          <a:custGeom>
            <a:avLst/>
            <a:gdLst>
              <a:gd name="T0" fmla="*/ 25 w 3325"/>
              <a:gd name="T1" fmla="*/ 546 h 1068"/>
              <a:gd name="T2" fmla="*/ 75 w 3325"/>
              <a:gd name="T3" fmla="*/ 472 h 1068"/>
              <a:gd name="T4" fmla="*/ 199 w 3325"/>
              <a:gd name="T5" fmla="*/ 372 h 1068"/>
              <a:gd name="T6" fmla="*/ 348 w 3325"/>
              <a:gd name="T7" fmla="*/ 447 h 1068"/>
              <a:gd name="T8" fmla="*/ 447 w 3325"/>
              <a:gd name="T9" fmla="*/ 546 h 1068"/>
              <a:gd name="T10" fmla="*/ 521 w 3325"/>
              <a:gd name="T11" fmla="*/ 645 h 1068"/>
              <a:gd name="T12" fmla="*/ 844 w 3325"/>
              <a:gd name="T13" fmla="*/ 224 h 1068"/>
              <a:gd name="T14" fmla="*/ 1042 w 3325"/>
              <a:gd name="T15" fmla="*/ 422 h 1068"/>
              <a:gd name="T16" fmla="*/ 1290 w 3325"/>
              <a:gd name="T17" fmla="*/ 695 h 1068"/>
              <a:gd name="T18" fmla="*/ 1390 w 3325"/>
              <a:gd name="T19" fmla="*/ 794 h 1068"/>
              <a:gd name="T20" fmla="*/ 1266 w 3325"/>
              <a:gd name="T21" fmla="*/ 75 h 1068"/>
              <a:gd name="T22" fmla="*/ 1017 w 3325"/>
              <a:gd name="T23" fmla="*/ 497 h 1068"/>
              <a:gd name="T24" fmla="*/ 819 w 3325"/>
              <a:gd name="T25" fmla="*/ 869 h 1068"/>
              <a:gd name="T26" fmla="*/ 1836 w 3325"/>
              <a:gd name="T27" fmla="*/ 348 h 1068"/>
              <a:gd name="T28" fmla="*/ 1762 w 3325"/>
              <a:gd name="T29" fmla="*/ 224 h 1068"/>
              <a:gd name="T30" fmla="*/ 1613 w 3325"/>
              <a:gd name="T31" fmla="*/ 224 h 1068"/>
              <a:gd name="T32" fmla="*/ 1563 w 3325"/>
              <a:gd name="T33" fmla="*/ 422 h 1068"/>
              <a:gd name="T34" fmla="*/ 1563 w 3325"/>
              <a:gd name="T35" fmla="*/ 695 h 1068"/>
              <a:gd name="T36" fmla="*/ 1737 w 3325"/>
              <a:gd name="T37" fmla="*/ 769 h 1068"/>
              <a:gd name="T38" fmla="*/ 1836 w 3325"/>
              <a:gd name="T39" fmla="*/ 521 h 1068"/>
              <a:gd name="T40" fmla="*/ 1861 w 3325"/>
              <a:gd name="T41" fmla="*/ 447 h 1068"/>
              <a:gd name="T42" fmla="*/ 1935 w 3325"/>
              <a:gd name="T43" fmla="*/ 745 h 1068"/>
              <a:gd name="T44" fmla="*/ 1960 w 3325"/>
              <a:gd name="T45" fmla="*/ 968 h 1068"/>
              <a:gd name="T46" fmla="*/ 2084 w 3325"/>
              <a:gd name="T47" fmla="*/ 447 h 1068"/>
              <a:gd name="T48" fmla="*/ 2283 w 3325"/>
              <a:gd name="T49" fmla="*/ 695 h 1068"/>
              <a:gd name="T50" fmla="*/ 2481 w 3325"/>
              <a:gd name="T51" fmla="*/ 968 h 1068"/>
              <a:gd name="T52" fmla="*/ 2506 w 3325"/>
              <a:gd name="T53" fmla="*/ 422 h 1068"/>
              <a:gd name="T54" fmla="*/ 2407 w 3325"/>
              <a:gd name="T55" fmla="*/ 497 h 1068"/>
              <a:gd name="T56" fmla="*/ 2283 w 3325"/>
              <a:gd name="T57" fmla="*/ 819 h 1068"/>
              <a:gd name="T58" fmla="*/ 2183 w 3325"/>
              <a:gd name="T59" fmla="*/ 1067 h 1068"/>
              <a:gd name="T60" fmla="*/ 2555 w 3325"/>
              <a:gd name="T61" fmla="*/ 521 h 1068"/>
              <a:gd name="T62" fmla="*/ 2605 w 3325"/>
              <a:gd name="T63" fmla="*/ 794 h 1068"/>
              <a:gd name="T64" fmla="*/ 2531 w 3325"/>
              <a:gd name="T65" fmla="*/ 224 h 1068"/>
              <a:gd name="T66" fmla="*/ 3225 w 3325"/>
              <a:gd name="T67" fmla="*/ 174 h 1068"/>
              <a:gd name="T68" fmla="*/ 3027 w 3325"/>
              <a:gd name="T69" fmla="*/ 348 h 1068"/>
              <a:gd name="T70" fmla="*/ 2903 w 3325"/>
              <a:gd name="T71" fmla="*/ 521 h 1068"/>
              <a:gd name="T72" fmla="*/ 3225 w 3325"/>
              <a:gd name="T73" fmla="*/ 571 h 1068"/>
              <a:gd name="T74" fmla="*/ 3300 w 3325"/>
              <a:gd name="T75" fmla="*/ 819 h 1068"/>
              <a:gd name="T76" fmla="*/ 3027 w 3325"/>
              <a:gd name="T77" fmla="*/ 1017 h 106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325"/>
              <a:gd name="T118" fmla="*/ 0 h 1068"/>
              <a:gd name="T119" fmla="*/ 3325 w 3325"/>
              <a:gd name="T120" fmla="*/ 1068 h 106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325" h="1068" extrusionOk="0">
                <a:moveTo>
                  <a:pt x="75" y="546"/>
                </a:moveTo>
                <a:cubicBezTo>
                  <a:pt x="12" y="546"/>
                  <a:pt x="39" y="540"/>
                  <a:pt x="25" y="546"/>
                </a:cubicBezTo>
                <a:cubicBezTo>
                  <a:pt x="-16" y="562"/>
                  <a:pt x="56" y="540"/>
                  <a:pt x="0" y="521"/>
                </a:cubicBezTo>
                <a:cubicBezTo>
                  <a:pt x="8" y="518"/>
                  <a:pt x="70" y="480"/>
                  <a:pt x="75" y="472"/>
                </a:cubicBezTo>
                <a:cubicBezTo>
                  <a:pt x="88" y="453"/>
                  <a:pt x="111" y="403"/>
                  <a:pt x="124" y="397"/>
                </a:cubicBezTo>
                <a:cubicBezTo>
                  <a:pt x="149" y="384"/>
                  <a:pt x="180" y="374"/>
                  <a:pt x="199" y="372"/>
                </a:cubicBezTo>
                <a:cubicBezTo>
                  <a:pt x="250" y="366"/>
                  <a:pt x="259" y="384"/>
                  <a:pt x="298" y="397"/>
                </a:cubicBezTo>
                <a:cubicBezTo>
                  <a:pt x="331" y="408"/>
                  <a:pt x="328" y="437"/>
                  <a:pt x="348" y="447"/>
                </a:cubicBezTo>
                <a:cubicBezTo>
                  <a:pt x="373" y="459"/>
                  <a:pt x="382" y="489"/>
                  <a:pt x="397" y="497"/>
                </a:cubicBezTo>
                <a:cubicBezTo>
                  <a:pt x="433" y="515"/>
                  <a:pt x="425" y="516"/>
                  <a:pt x="447" y="546"/>
                </a:cubicBezTo>
                <a:cubicBezTo>
                  <a:pt x="475" y="583"/>
                  <a:pt x="478" y="595"/>
                  <a:pt x="497" y="621"/>
                </a:cubicBezTo>
                <a:cubicBezTo>
                  <a:pt x="505" y="629"/>
                  <a:pt x="513" y="637"/>
                  <a:pt x="521" y="645"/>
                </a:cubicBezTo>
              </a:path>
              <a:path w="3325" h="1068" extrusionOk="0">
                <a:moveTo>
                  <a:pt x="844" y="199"/>
                </a:moveTo>
                <a:cubicBezTo>
                  <a:pt x="844" y="207"/>
                  <a:pt x="844" y="216"/>
                  <a:pt x="844" y="224"/>
                </a:cubicBezTo>
                <a:cubicBezTo>
                  <a:pt x="874" y="234"/>
                  <a:pt x="886" y="266"/>
                  <a:pt x="918" y="298"/>
                </a:cubicBezTo>
                <a:cubicBezTo>
                  <a:pt x="959" y="339"/>
                  <a:pt x="1001" y="381"/>
                  <a:pt x="1042" y="422"/>
                </a:cubicBezTo>
                <a:cubicBezTo>
                  <a:pt x="1089" y="469"/>
                  <a:pt x="1154" y="525"/>
                  <a:pt x="1191" y="571"/>
                </a:cubicBezTo>
                <a:cubicBezTo>
                  <a:pt x="1225" y="614"/>
                  <a:pt x="1250" y="654"/>
                  <a:pt x="1290" y="695"/>
                </a:cubicBezTo>
                <a:cubicBezTo>
                  <a:pt x="1308" y="714"/>
                  <a:pt x="1356" y="788"/>
                  <a:pt x="1365" y="794"/>
                </a:cubicBezTo>
                <a:cubicBezTo>
                  <a:pt x="1373" y="794"/>
                  <a:pt x="1382" y="794"/>
                  <a:pt x="1390" y="794"/>
                </a:cubicBezTo>
              </a:path>
              <a:path w="3325" h="1068" extrusionOk="0">
                <a:moveTo>
                  <a:pt x="1340" y="0"/>
                </a:moveTo>
                <a:cubicBezTo>
                  <a:pt x="1302" y="9"/>
                  <a:pt x="1278" y="36"/>
                  <a:pt x="1266" y="75"/>
                </a:cubicBezTo>
                <a:cubicBezTo>
                  <a:pt x="1248" y="131"/>
                  <a:pt x="1224" y="223"/>
                  <a:pt x="1191" y="273"/>
                </a:cubicBezTo>
                <a:cubicBezTo>
                  <a:pt x="1141" y="347"/>
                  <a:pt x="1059" y="419"/>
                  <a:pt x="1017" y="497"/>
                </a:cubicBezTo>
                <a:cubicBezTo>
                  <a:pt x="971" y="582"/>
                  <a:pt x="944" y="664"/>
                  <a:pt x="893" y="745"/>
                </a:cubicBezTo>
                <a:cubicBezTo>
                  <a:pt x="870" y="781"/>
                  <a:pt x="832" y="832"/>
                  <a:pt x="819" y="869"/>
                </a:cubicBezTo>
                <a:cubicBezTo>
                  <a:pt x="819" y="877"/>
                  <a:pt x="819" y="885"/>
                  <a:pt x="819" y="893"/>
                </a:cubicBezTo>
              </a:path>
              <a:path w="3325" h="1068" extrusionOk="0">
                <a:moveTo>
                  <a:pt x="1836" y="348"/>
                </a:moveTo>
                <a:cubicBezTo>
                  <a:pt x="1835" y="345"/>
                  <a:pt x="1815" y="276"/>
                  <a:pt x="1811" y="273"/>
                </a:cubicBezTo>
                <a:cubicBezTo>
                  <a:pt x="1802" y="265"/>
                  <a:pt x="1767" y="226"/>
                  <a:pt x="1762" y="224"/>
                </a:cubicBezTo>
                <a:cubicBezTo>
                  <a:pt x="1736" y="211"/>
                  <a:pt x="1707" y="201"/>
                  <a:pt x="1687" y="199"/>
                </a:cubicBezTo>
                <a:cubicBezTo>
                  <a:pt x="1656" y="195"/>
                  <a:pt x="1620" y="210"/>
                  <a:pt x="1613" y="224"/>
                </a:cubicBezTo>
                <a:cubicBezTo>
                  <a:pt x="1599" y="251"/>
                  <a:pt x="1606" y="296"/>
                  <a:pt x="1588" y="323"/>
                </a:cubicBezTo>
                <a:cubicBezTo>
                  <a:pt x="1563" y="361"/>
                  <a:pt x="1582" y="388"/>
                  <a:pt x="1563" y="422"/>
                </a:cubicBezTo>
                <a:cubicBezTo>
                  <a:pt x="1539" y="466"/>
                  <a:pt x="1538" y="493"/>
                  <a:pt x="1538" y="546"/>
                </a:cubicBezTo>
                <a:cubicBezTo>
                  <a:pt x="1538" y="613"/>
                  <a:pt x="1558" y="632"/>
                  <a:pt x="1563" y="695"/>
                </a:cubicBezTo>
                <a:cubicBezTo>
                  <a:pt x="1566" y="732"/>
                  <a:pt x="1612" y="791"/>
                  <a:pt x="1638" y="794"/>
                </a:cubicBezTo>
                <a:cubicBezTo>
                  <a:pt x="1682" y="800"/>
                  <a:pt x="1705" y="797"/>
                  <a:pt x="1737" y="769"/>
                </a:cubicBezTo>
                <a:cubicBezTo>
                  <a:pt x="1778" y="734"/>
                  <a:pt x="1797" y="690"/>
                  <a:pt x="1811" y="645"/>
                </a:cubicBezTo>
                <a:cubicBezTo>
                  <a:pt x="1826" y="596"/>
                  <a:pt x="1836" y="581"/>
                  <a:pt x="1836" y="521"/>
                </a:cubicBezTo>
                <a:cubicBezTo>
                  <a:pt x="1836" y="460"/>
                  <a:pt x="1846" y="426"/>
                  <a:pt x="1861" y="397"/>
                </a:cubicBezTo>
                <a:cubicBezTo>
                  <a:pt x="1885" y="349"/>
                  <a:pt x="1846" y="420"/>
                  <a:pt x="1861" y="447"/>
                </a:cubicBezTo>
                <a:cubicBezTo>
                  <a:pt x="1888" y="496"/>
                  <a:pt x="1906" y="509"/>
                  <a:pt x="1910" y="571"/>
                </a:cubicBezTo>
                <a:cubicBezTo>
                  <a:pt x="1914" y="635"/>
                  <a:pt x="1935" y="679"/>
                  <a:pt x="1935" y="745"/>
                </a:cubicBezTo>
                <a:cubicBezTo>
                  <a:pt x="1935" y="804"/>
                  <a:pt x="1954" y="838"/>
                  <a:pt x="1960" y="893"/>
                </a:cubicBezTo>
                <a:cubicBezTo>
                  <a:pt x="1962" y="917"/>
                  <a:pt x="1960" y="944"/>
                  <a:pt x="1960" y="968"/>
                </a:cubicBezTo>
              </a:path>
              <a:path w="3325" h="1068" extrusionOk="0">
                <a:moveTo>
                  <a:pt x="2059" y="372"/>
                </a:moveTo>
                <a:cubicBezTo>
                  <a:pt x="2066" y="402"/>
                  <a:pt x="2077" y="417"/>
                  <a:pt x="2084" y="447"/>
                </a:cubicBezTo>
                <a:cubicBezTo>
                  <a:pt x="2133" y="459"/>
                  <a:pt x="2156" y="501"/>
                  <a:pt x="2183" y="546"/>
                </a:cubicBezTo>
                <a:cubicBezTo>
                  <a:pt x="2214" y="597"/>
                  <a:pt x="2253" y="644"/>
                  <a:pt x="2283" y="695"/>
                </a:cubicBezTo>
                <a:cubicBezTo>
                  <a:pt x="2311" y="743"/>
                  <a:pt x="2393" y="806"/>
                  <a:pt x="2407" y="844"/>
                </a:cubicBezTo>
                <a:cubicBezTo>
                  <a:pt x="2426" y="897"/>
                  <a:pt x="2459" y="918"/>
                  <a:pt x="2481" y="968"/>
                </a:cubicBezTo>
                <a:cubicBezTo>
                  <a:pt x="2481" y="993"/>
                  <a:pt x="2481" y="1001"/>
                  <a:pt x="2506" y="993"/>
                </a:cubicBezTo>
              </a:path>
              <a:path w="3325" h="1068" extrusionOk="0">
                <a:moveTo>
                  <a:pt x="2506" y="422"/>
                </a:moveTo>
                <a:cubicBezTo>
                  <a:pt x="2481" y="422"/>
                  <a:pt x="2473" y="422"/>
                  <a:pt x="2456" y="422"/>
                </a:cubicBezTo>
                <a:cubicBezTo>
                  <a:pt x="2445" y="456"/>
                  <a:pt x="2422" y="453"/>
                  <a:pt x="2407" y="497"/>
                </a:cubicBezTo>
                <a:cubicBezTo>
                  <a:pt x="2390" y="548"/>
                  <a:pt x="2374" y="598"/>
                  <a:pt x="2357" y="645"/>
                </a:cubicBezTo>
                <a:cubicBezTo>
                  <a:pt x="2333" y="712"/>
                  <a:pt x="2319" y="758"/>
                  <a:pt x="2283" y="819"/>
                </a:cubicBezTo>
                <a:cubicBezTo>
                  <a:pt x="2254" y="868"/>
                  <a:pt x="2229" y="942"/>
                  <a:pt x="2208" y="993"/>
                </a:cubicBezTo>
                <a:cubicBezTo>
                  <a:pt x="2198" y="1018"/>
                  <a:pt x="2190" y="1040"/>
                  <a:pt x="2183" y="1067"/>
                </a:cubicBezTo>
              </a:path>
              <a:path w="3325" h="1068" extrusionOk="0">
                <a:moveTo>
                  <a:pt x="2531" y="422"/>
                </a:moveTo>
                <a:cubicBezTo>
                  <a:pt x="2531" y="471"/>
                  <a:pt x="2542" y="481"/>
                  <a:pt x="2555" y="521"/>
                </a:cubicBezTo>
                <a:cubicBezTo>
                  <a:pt x="2566" y="556"/>
                  <a:pt x="2578" y="610"/>
                  <a:pt x="2580" y="645"/>
                </a:cubicBezTo>
                <a:cubicBezTo>
                  <a:pt x="2584" y="704"/>
                  <a:pt x="2605" y="731"/>
                  <a:pt x="2605" y="794"/>
                </a:cubicBezTo>
                <a:cubicBezTo>
                  <a:pt x="2605" y="819"/>
                  <a:pt x="2605" y="827"/>
                  <a:pt x="2605" y="844"/>
                </a:cubicBezTo>
              </a:path>
              <a:path w="3325" h="1068" extrusionOk="0">
                <a:moveTo>
                  <a:pt x="2531" y="224"/>
                </a:moveTo>
                <a:cubicBezTo>
                  <a:pt x="2531" y="216"/>
                  <a:pt x="2531" y="207"/>
                  <a:pt x="2531" y="199"/>
                </a:cubicBezTo>
              </a:path>
              <a:path w="3325" h="1068" extrusionOk="0">
                <a:moveTo>
                  <a:pt x="3225" y="174"/>
                </a:moveTo>
                <a:cubicBezTo>
                  <a:pt x="3185" y="184"/>
                  <a:pt x="3133" y="220"/>
                  <a:pt x="3101" y="248"/>
                </a:cubicBezTo>
                <a:cubicBezTo>
                  <a:pt x="3064" y="280"/>
                  <a:pt x="3049" y="316"/>
                  <a:pt x="3027" y="348"/>
                </a:cubicBezTo>
                <a:cubicBezTo>
                  <a:pt x="3012" y="370"/>
                  <a:pt x="2938" y="464"/>
                  <a:pt x="2927" y="472"/>
                </a:cubicBezTo>
                <a:cubicBezTo>
                  <a:pt x="2899" y="491"/>
                  <a:pt x="2903" y="474"/>
                  <a:pt x="2903" y="521"/>
                </a:cubicBezTo>
                <a:cubicBezTo>
                  <a:pt x="2979" y="521"/>
                  <a:pt x="3030" y="528"/>
                  <a:pt x="3101" y="546"/>
                </a:cubicBezTo>
                <a:cubicBezTo>
                  <a:pt x="3145" y="557"/>
                  <a:pt x="3188" y="546"/>
                  <a:pt x="3225" y="571"/>
                </a:cubicBezTo>
                <a:cubicBezTo>
                  <a:pt x="3284" y="610"/>
                  <a:pt x="3276" y="645"/>
                  <a:pt x="3300" y="695"/>
                </a:cubicBezTo>
                <a:cubicBezTo>
                  <a:pt x="3321" y="739"/>
                  <a:pt x="3331" y="768"/>
                  <a:pt x="3300" y="819"/>
                </a:cubicBezTo>
                <a:cubicBezTo>
                  <a:pt x="3262" y="883"/>
                  <a:pt x="3182" y="926"/>
                  <a:pt x="3126" y="968"/>
                </a:cubicBezTo>
                <a:cubicBezTo>
                  <a:pt x="3093" y="993"/>
                  <a:pt x="3066" y="1007"/>
                  <a:pt x="3027" y="1017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Comment 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197350" y="1598613"/>
            <a:ext cx="517525" cy="366712"/>
          </a:xfrm>
          <a:custGeom>
            <a:avLst/>
            <a:gdLst>
              <a:gd name="T0" fmla="*/ 0 w 1440"/>
              <a:gd name="T1" fmla="*/ 843 h 1018"/>
              <a:gd name="T2" fmla="*/ 0 w 1440"/>
              <a:gd name="T3" fmla="*/ 744 h 1018"/>
              <a:gd name="T4" fmla="*/ 50 w 1440"/>
              <a:gd name="T5" fmla="*/ 670 h 1018"/>
              <a:gd name="T6" fmla="*/ 99 w 1440"/>
              <a:gd name="T7" fmla="*/ 571 h 1018"/>
              <a:gd name="T8" fmla="*/ 99 w 1440"/>
              <a:gd name="T9" fmla="*/ 546 h 1018"/>
              <a:gd name="T10" fmla="*/ 174 w 1440"/>
              <a:gd name="T11" fmla="*/ 496 h 1018"/>
              <a:gd name="T12" fmla="*/ 323 w 1440"/>
              <a:gd name="T13" fmla="*/ 496 h 1018"/>
              <a:gd name="T14" fmla="*/ 372 w 1440"/>
              <a:gd name="T15" fmla="*/ 521 h 1018"/>
              <a:gd name="T16" fmla="*/ 546 w 1440"/>
              <a:gd name="T17" fmla="*/ 149 h 1018"/>
              <a:gd name="T18" fmla="*/ 546 w 1440"/>
              <a:gd name="T19" fmla="*/ 124 h 1018"/>
              <a:gd name="T20" fmla="*/ 571 w 1440"/>
              <a:gd name="T21" fmla="*/ 174 h 1018"/>
              <a:gd name="T22" fmla="*/ 596 w 1440"/>
              <a:gd name="T23" fmla="*/ 248 h 1018"/>
              <a:gd name="T24" fmla="*/ 670 w 1440"/>
              <a:gd name="T25" fmla="*/ 322 h 1018"/>
              <a:gd name="T26" fmla="*/ 769 w 1440"/>
              <a:gd name="T27" fmla="*/ 347 h 1018"/>
              <a:gd name="T28" fmla="*/ 844 w 1440"/>
              <a:gd name="T29" fmla="*/ 372 h 1018"/>
              <a:gd name="T30" fmla="*/ 968 w 1440"/>
              <a:gd name="T31" fmla="*/ 25 h 1018"/>
              <a:gd name="T32" fmla="*/ 943 w 1440"/>
              <a:gd name="T33" fmla="*/ 0 h 1018"/>
              <a:gd name="T34" fmla="*/ 968 w 1440"/>
              <a:gd name="T35" fmla="*/ 99 h 1018"/>
              <a:gd name="T36" fmla="*/ 992 w 1440"/>
              <a:gd name="T37" fmla="*/ 298 h 1018"/>
              <a:gd name="T38" fmla="*/ 1017 w 1440"/>
              <a:gd name="T39" fmla="*/ 571 h 1018"/>
              <a:gd name="T40" fmla="*/ 1042 w 1440"/>
              <a:gd name="T41" fmla="*/ 893 h 1018"/>
              <a:gd name="T42" fmla="*/ 1042 w 1440"/>
              <a:gd name="T43" fmla="*/ 1017 h 1018"/>
              <a:gd name="T44" fmla="*/ 1290 w 1440"/>
              <a:gd name="T45" fmla="*/ 248 h 1018"/>
              <a:gd name="T46" fmla="*/ 1290 w 1440"/>
              <a:gd name="T47" fmla="*/ 273 h 1018"/>
              <a:gd name="T48" fmla="*/ 1389 w 1440"/>
              <a:gd name="T49" fmla="*/ 248 h 1018"/>
              <a:gd name="T50" fmla="*/ 1439 w 1440"/>
              <a:gd name="T51" fmla="*/ 248 h 101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40"/>
              <a:gd name="T79" fmla="*/ 0 h 1018"/>
              <a:gd name="T80" fmla="*/ 1440 w 1440"/>
              <a:gd name="T81" fmla="*/ 1018 h 101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40" h="1018" extrusionOk="0">
                <a:moveTo>
                  <a:pt x="0" y="843"/>
                </a:moveTo>
                <a:cubicBezTo>
                  <a:pt x="0" y="810"/>
                  <a:pt x="0" y="777"/>
                  <a:pt x="0" y="744"/>
                </a:cubicBezTo>
                <a:cubicBezTo>
                  <a:pt x="22" y="737"/>
                  <a:pt x="39" y="702"/>
                  <a:pt x="50" y="670"/>
                </a:cubicBezTo>
                <a:cubicBezTo>
                  <a:pt x="64" y="628"/>
                  <a:pt x="82" y="611"/>
                  <a:pt x="99" y="571"/>
                </a:cubicBezTo>
                <a:cubicBezTo>
                  <a:pt x="99" y="563"/>
                  <a:pt x="99" y="554"/>
                  <a:pt x="99" y="546"/>
                </a:cubicBezTo>
                <a:cubicBezTo>
                  <a:pt x="133" y="535"/>
                  <a:pt x="130" y="511"/>
                  <a:pt x="174" y="496"/>
                </a:cubicBezTo>
                <a:cubicBezTo>
                  <a:pt x="214" y="483"/>
                  <a:pt x="281" y="496"/>
                  <a:pt x="323" y="496"/>
                </a:cubicBezTo>
                <a:cubicBezTo>
                  <a:pt x="334" y="531"/>
                  <a:pt x="330" y="521"/>
                  <a:pt x="372" y="521"/>
                </a:cubicBezTo>
              </a:path>
              <a:path w="1440" h="1018" extrusionOk="0">
                <a:moveTo>
                  <a:pt x="546" y="149"/>
                </a:moveTo>
                <a:cubicBezTo>
                  <a:pt x="546" y="141"/>
                  <a:pt x="546" y="132"/>
                  <a:pt x="546" y="124"/>
                </a:cubicBezTo>
                <a:cubicBezTo>
                  <a:pt x="546" y="167"/>
                  <a:pt x="536" y="162"/>
                  <a:pt x="571" y="174"/>
                </a:cubicBezTo>
                <a:cubicBezTo>
                  <a:pt x="579" y="203"/>
                  <a:pt x="589" y="219"/>
                  <a:pt x="596" y="248"/>
                </a:cubicBezTo>
                <a:cubicBezTo>
                  <a:pt x="654" y="263"/>
                  <a:pt x="624" y="300"/>
                  <a:pt x="670" y="322"/>
                </a:cubicBezTo>
                <a:cubicBezTo>
                  <a:pt x="697" y="335"/>
                  <a:pt x="744" y="333"/>
                  <a:pt x="769" y="347"/>
                </a:cubicBezTo>
                <a:cubicBezTo>
                  <a:pt x="808" y="369"/>
                  <a:pt x="798" y="372"/>
                  <a:pt x="844" y="372"/>
                </a:cubicBezTo>
              </a:path>
              <a:path w="1440" h="1018" extrusionOk="0">
                <a:moveTo>
                  <a:pt x="968" y="25"/>
                </a:moveTo>
                <a:cubicBezTo>
                  <a:pt x="943" y="25"/>
                  <a:pt x="935" y="25"/>
                  <a:pt x="943" y="0"/>
                </a:cubicBezTo>
                <a:cubicBezTo>
                  <a:pt x="943" y="46"/>
                  <a:pt x="965" y="59"/>
                  <a:pt x="968" y="99"/>
                </a:cubicBezTo>
                <a:cubicBezTo>
                  <a:pt x="973" y="171"/>
                  <a:pt x="981" y="231"/>
                  <a:pt x="992" y="298"/>
                </a:cubicBezTo>
                <a:cubicBezTo>
                  <a:pt x="1006" y="385"/>
                  <a:pt x="1007" y="485"/>
                  <a:pt x="1017" y="571"/>
                </a:cubicBezTo>
                <a:cubicBezTo>
                  <a:pt x="1029" y="680"/>
                  <a:pt x="1025" y="789"/>
                  <a:pt x="1042" y="893"/>
                </a:cubicBezTo>
                <a:cubicBezTo>
                  <a:pt x="1048" y="931"/>
                  <a:pt x="1042" y="978"/>
                  <a:pt x="1042" y="1017"/>
                </a:cubicBezTo>
              </a:path>
              <a:path w="1440" h="1018" extrusionOk="0">
                <a:moveTo>
                  <a:pt x="1290" y="248"/>
                </a:moveTo>
                <a:cubicBezTo>
                  <a:pt x="1290" y="256"/>
                  <a:pt x="1290" y="265"/>
                  <a:pt x="1290" y="273"/>
                </a:cubicBezTo>
                <a:cubicBezTo>
                  <a:pt x="1336" y="273"/>
                  <a:pt x="1348" y="253"/>
                  <a:pt x="1389" y="248"/>
                </a:cubicBezTo>
                <a:cubicBezTo>
                  <a:pt x="1414" y="248"/>
                  <a:pt x="1422" y="248"/>
                  <a:pt x="1439" y="248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3" name="Comment 1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48225" y="1509713"/>
            <a:ext cx="644525" cy="320675"/>
          </a:xfrm>
          <a:custGeom>
            <a:avLst/>
            <a:gdLst>
              <a:gd name="T0" fmla="*/ 347 w 1787"/>
              <a:gd name="T1" fmla="*/ 198 h 894"/>
              <a:gd name="T2" fmla="*/ 273 w 1787"/>
              <a:gd name="T3" fmla="*/ 124 h 894"/>
              <a:gd name="T4" fmla="*/ 124 w 1787"/>
              <a:gd name="T5" fmla="*/ 149 h 894"/>
              <a:gd name="T6" fmla="*/ 50 w 1787"/>
              <a:gd name="T7" fmla="*/ 273 h 894"/>
              <a:gd name="T8" fmla="*/ 0 w 1787"/>
              <a:gd name="T9" fmla="*/ 422 h 894"/>
              <a:gd name="T10" fmla="*/ 25 w 1787"/>
              <a:gd name="T11" fmla="*/ 595 h 894"/>
              <a:gd name="T12" fmla="*/ 50 w 1787"/>
              <a:gd name="T13" fmla="*/ 645 h 894"/>
              <a:gd name="T14" fmla="*/ 149 w 1787"/>
              <a:gd name="T15" fmla="*/ 570 h 894"/>
              <a:gd name="T16" fmla="*/ 198 w 1787"/>
              <a:gd name="T17" fmla="*/ 446 h 894"/>
              <a:gd name="T18" fmla="*/ 223 w 1787"/>
              <a:gd name="T19" fmla="*/ 322 h 894"/>
              <a:gd name="T20" fmla="*/ 248 w 1787"/>
              <a:gd name="T21" fmla="*/ 248 h 894"/>
              <a:gd name="T22" fmla="*/ 273 w 1787"/>
              <a:gd name="T23" fmla="*/ 273 h 894"/>
              <a:gd name="T24" fmla="*/ 298 w 1787"/>
              <a:gd name="T25" fmla="*/ 422 h 894"/>
              <a:gd name="T26" fmla="*/ 322 w 1787"/>
              <a:gd name="T27" fmla="*/ 595 h 894"/>
              <a:gd name="T28" fmla="*/ 347 w 1787"/>
              <a:gd name="T29" fmla="*/ 719 h 894"/>
              <a:gd name="T30" fmla="*/ 471 w 1787"/>
              <a:gd name="T31" fmla="*/ 322 h 894"/>
              <a:gd name="T32" fmla="*/ 496 w 1787"/>
              <a:gd name="T33" fmla="*/ 322 h 894"/>
              <a:gd name="T34" fmla="*/ 570 w 1787"/>
              <a:gd name="T35" fmla="*/ 422 h 894"/>
              <a:gd name="T36" fmla="*/ 694 w 1787"/>
              <a:gd name="T37" fmla="*/ 521 h 894"/>
              <a:gd name="T38" fmla="*/ 843 w 1787"/>
              <a:gd name="T39" fmla="*/ 620 h 894"/>
              <a:gd name="T40" fmla="*/ 943 w 1787"/>
              <a:gd name="T41" fmla="*/ 645 h 894"/>
              <a:gd name="T42" fmla="*/ 868 w 1787"/>
              <a:gd name="T43" fmla="*/ 223 h 894"/>
              <a:gd name="T44" fmla="*/ 819 w 1787"/>
              <a:gd name="T45" fmla="*/ 298 h 894"/>
              <a:gd name="T46" fmla="*/ 769 w 1787"/>
              <a:gd name="T47" fmla="*/ 496 h 894"/>
              <a:gd name="T48" fmla="*/ 719 w 1787"/>
              <a:gd name="T49" fmla="*/ 719 h 894"/>
              <a:gd name="T50" fmla="*/ 694 w 1787"/>
              <a:gd name="T51" fmla="*/ 893 h 894"/>
              <a:gd name="T52" fmla="*/ 1017 w 1787"/>
              <a:gd name="T53" fmla="*/ 397 h 894"/>
              <a:gd name="T54" fmla="*/ 1067 w 1787"/>
              <a:gd name="T55" fmla="*/ 521 h 894"/>
              <a:gd name="T56" fmla="*/ 1091 w 1787"/>
              <a:gd name="T57" fmla="*/ 620 h 894"/>
              <a:gd name="T58" fmla="*/ 1116 w 1787"/>
              <a:gd name="T59" fmla="*/ 645 h 894"/>
              <a:gd name="T60" fmla="*/ 943 w 1787"/>
              <a:gd name="T61" fmla="*/ 124 h 894"/>
              <a:gd name="T62" fmla="*/ 943 w 1787"/>
              <a:gd name="T63" fmla="*/ 99 h 894"/>
              <a:gd name="T64" fmla="*/ 1612 w 1787"/>
              <a:gd name="T65" fmla="*/ 0 h 894"/>
              <a:gd name="T66" fmla="*/ 1587 w 1787"/>
              <a:gd name="T67" fmla="*/ 0 h 894"/>
              <a:gd name="T68" fmla="*/ 1538 w 1787"/>
              <a:gd name="T69" fmla="*/ 25 h 894"/>
              <a:gd name="T70" fmla="*/ 1513 w 1787"/>
              <a:gd name="T71" fmla="*/ 74 h 894"/>
              <a:gd name="T72" fmla="*/ 1439 w 1787"/>
              <a:gd name="T73" fmla="*/ 149 h 894"/>
              <a:gd name="T74" fmla="*/ 1364 w 1787"/>
              <a:gd name="T75" fmla="*/ 248 h 894"/>
              <a:gd name="T76" fmla="*/ 1364 w 1787"/>
              <a:gd name="T77" fmla="*/ 397 h 894"/>
              <a:gd name="T78" fmla="*/ 1463 w 1787"/>
              <a:gd name="T79" fmla="*/ 422 h 894"/>
              <a:gd name="T80" fmla="*/ 1587 w 1787"/>
              <a:gd name="T81" fmla="*/ 446 h 894"/>
              <a:gd name="T82" fmla="*/ 1687 w 1787"/>
              <a:gd name="T83" fmla="*/ 496 h 894"/>
              <a:gd name="T84" fmla="*/ 1711 w 1787"/>
              <a:gd name="T85" fmla="*/ 496 h 894"/>
              <a:gd name="T86" fmla="*/ 1761 w 1787"/>
              <a:gd name="T87" fmla="*/ 570 h 894"/>
              <a:gd name="T88" fmla="*/ 1786 w 1787"/>
              <a:gd name="T89" fmla="*/ 620 h 894"/>
              <a:gd name="T90" fmla="*/ 1711 w 1787"/>
              <a:gd name="T91" fmla="*/ 719 h 894"/>
              <a:gd name="T92" fmla="*/ 1637 w 1787"/>
              <a:gd name="T93" fmla="*/ 769 h 8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787"/>
              <a:gd name="T142" fmla="*/ 0 h 894"/>
              <a:gd name="T143" fmla="*/ 1787 w 1787"/>
              <a:gd name="T144" fmla="*/ 894 h 8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787" h="894" extrusionOk="0">
                <a:moveTo>
                  <a:pt x="347" y="198"/>
                </a:moveTo>
                <a:cubicBezTo>
                  <a:pt x="327" y="179"/>
                  <a:pt x="279" y="127"/>
                  <a:pt x="273" y="124"/>
                </a:cubicBezTo>
                <a:cubicBezTo>
                  <a:pt x="243" y="109"/>
                  <a:pt x="139" y="118"/>
                  <a:pt x="124" y="149"/>
                </a:cubicBezTo>
                <a:cubicBezTo>
                  <a:pt x="105" y="187"/>
                  <a:pt x="65" y="227"/>
                  <a:pt x="50" y="273"/>
                </a:cubicBezTo>
                <a:cubicBezTo>
                  <a:pt x="36" y="316"/>
                  <a:pt x="8" y="377"/>
                  <a:pt x="0" y="422"/>
                </a:cubicBezTo>
                <a:cubicBezTo>
                  <a:pt x="-12" y="489"/>
                  <a:pt x="7" y="542"/>
                  <a:pt x="25" y="595"/>
                </a:cubicBezTo>
                <a:cubicBezTo>
                  <a:pt x="25" y="623"/>
                  <a:pt x="27" y="634"/>
                  <a:pt x="50" y="645"/>
                </a:cubicBezTo>
                <a:cubicBezTo>
                  <a:pt x="82" y="637"/>
                  <a:pt x="133" y="606"/>
                  <a:pt x="149" y="570"/>
                </a:cubicBezTo>
                <a:cubicBezTo>
                  <a:pt x="161" y="543"/>
                  <a:pt x="192" y="474"/>
                  <a:pt x="198" y="446"/>
                </a:cubicBezTo>
                <a:cubicBezTo>
                  <a:pt x="208" y="398"/>
                  <a:pt x="223" y="371"/>
                  <a:pt x="223" y="322"/>
                </a:cubicBezTo>
                <a:cubicBezTo>
                  <a:pt x="223" y="284"/>
                  <a:pt x="248" y="302"/>
                  <a:pt x="248" y="248"/>
                </a:cubicBezTo>
                <a:cubicBezTo>
                  <a:pt x="248" y="205"/>
                  <a:pt x="271" y="253"/>
                  <a:pt x="273" y="273"/>
                </a:cubicBezTo>
                <a:cubicBezTo>
                  <a:pt x="280" y="328"/>
                  <a:pt x="286" y="369"/>
                  <a:pt x="298" y="422"/>
                </a:cubicBezTo>
                <a:cubicBezTo>
                  <a:pt x="312" y="483"/>
                  <a:pt x="322" y="530"/>
                  <a:pt x="322" y="595"/>
                </a:cubicBezTo>
                <a:cubicBezTo>
                  <a:pt x="322" y="649"/>
                  <a:pt x="335" y="674"/>
                  <a:pt x="347" y="719"/>
                </a:cubicBezTo>
              </a:path>
              <a:path w="1787" h="894" extrusionOk="0">
                <a:moveTo>
                  <a:pt x="471" y="322"/>
                </a:moveTo>
                <a:cubicBezTo>
                  <a:pt x="479" y="322"/>
                  <a:pt x="488" y="322"/>
                  <a:pt x="496" y="322"/>
                </a:cubicBezTo>
                <a:cubicBezTo>
                  <a:pt x="511" y="382"/>
                  <a:pt x="522" y="384"/>
                  <a:pt x="570" y="422"/>
                </a:cubicBezTo>
                <a:cubicBezTo>
                  <a:pt x="612" y="456"/>
                  <a:pt x="651" y="489"/>
                  <a:pt x="694" y="521"/>
                </a:cubicBezTo>
                <a:cubicBezTo>
                  <a:pt x="737" y="554"/>
                  <a:pt x="790" y="602"/>
                  <a:pt x="843" y="620"/>
                </a:cubicBezTo>
                <a:cubicBezTo>
                  <a:pt x="880" y="633"/>
                  <a:pt x="900" y="645"/>
                  <a:pt x="943" y="645"/>
                </a:cubicBezTo>
              </a:path>
              <a:path w="1787" h="894" extrusionOk="0">
                <a:moveTo>
                  <a:pt x="868" y="223"/>
                </a:moveTo>
                <a:cubicBezTo>
                  <a:pt x="845" y="231"/>
                  <a:pt x="830" y="265"/>
                  <a:pt x="819" y="298"/>
                </a:cubicBezTo>
                <a:cubicBezTo>
                  <a:pt x="802" y="351"/>
                  <a:pt x="782" y="439"/>
                  <a:pt x="769" y="496"/>
                </a:cubicBezTo>
                <a:cubicBezTo>
                  <a:pt x="753" y="568"/>
                  <a:pt x="730" y="647"/>
                  <a:pt x="719" y="719"/>
                </a:cubicBezTo>
                <a:cubicBezTo>
                  <a:pt x="709" y="781"/>
                  <a:pt x="694" y="829"/>
                  <a:pt x="694" y="893"/>
                </a:cubicBezTo>
              </a:path>
              <a:path w="1787" h="894" extrusionOk="0">
                <a:moveTo>
                  <a:pt x="1017" y="397"/>
                </a:moveTo>
                <a:cubicBezTo>
                  <a:pt x="1044" y="432"/>
                  <a:pt x="1055" y="482"/>
                  <a:pt x="1067" y="521"/>
                </a:cubicBezTo>
                <a:cubicBezTo>
                  <a:pt x="1074" y="546"/>
                  <a:pt x="1079" y="598"/>
                  <a:pt x="1091" y="620"/>
                </a:cubicBezTo>
                <a:cubicBezTo>
                  <a:pt x="1099" y="628"/>
                  <a:pt x="1108" y="637"/>
                  <a:pt x="1116" y="645"/>
                </a:cubicBezTo>
              </a:path>
              <a:path w="1787" h="894" extrusionOk="0">
                <a:moveTo>
                  <a:pt x="943" y="124"/>
                </a:moveTo>
                <a:cubicBezTo>
                  <a:pt x="943" y="116"/>
                  <a:pt x="943" y="107"/>
                  <a:pt x="943" y="99"/>
                </a:cubicBezTo>
              </a:path>
              <a:path w="1787" h="894" extrusionOk="0">
                <a:moveTo>
                  <a:pt x="1612" y="0"/>
                </a:moveTo>
                <a:cubicBezTo>
                  <a:pt x="1604" y="0"/>
                  <a:pt x="1595" y="0"/>
                  <a:pt x="1587" y="0"/>
                </a:cubicBezTo>
                <a:cubicBezTo>
                  <a:pt x="1576" y="35"/>
                  <a:pt x="1580" y="25"/>
                  <a:pt x="1538" y="25"/>
                </a:cubicBezTo>
                <a:cubicBezTo>
                  <a:pt x="1525" y="64"/>
                  <a:pt x="1526" y="35"/>
                  <a:pt x="1513" y="74"/>
                </a:cubicBezTo>
                <a:cubicBezTo>
                  <a:pt x="1460" y="87"/>
                  <a:pt x="1473" y="111"/>
                  <a:pt x="1439" y="149"/>
                </a:cubicBezTo>
                <a:cubicBezTo>
                  <a:pt x="1411" y="181"/>
                  <a:pt x="1377" y="210"/>
                  <a:pt x="1364" y="248"/>
                </a:cubicBezTo>
                <a:cubicBezTo>
                  <a:pt x="1351" y="287"/>
                  <a:pt x="1364" y="355"/>
                  <a:pt x="1364" y="397"/>
                </a:cubicBezTo>
                <a:cubicBezTo>
                  <a:pt x="1403" y="407"/>
                  <a:pt x="1419" y="422"/>
                  <a:pt x="1463" y="422"/>
                </a:cubicBezTo>
                <a:cubicBezTo>
                  <a:pt x="1508" y="422"/>
                  <a:pt x="1540" y="446"/>
                  <a:pt x="1587" y="446"/>
                </a:cubicBezTo>
                <a:cubicBezTo>
                  <a:pt x="1631" y="446"/>
                  <a:pt x="1650" y="483"/>
                  <a:pt x="1687" y="496"/>
                </a:cubicBezTo>
                <a:cubicBezTo>
                  <a:pt x="1695" y="496"/>
                  <a:pt x="1703" y="496"/>
                  <a:pt x="1711" y="496"/>
                </a:cubicBezTo>
                <a:cubicBezTo>
                  <a:pt x="1722" y="530"/>
                  <a:pt x="1746" y="526"/>
                  <a:pt x="1761" y="570"/>
                </a:cubicBezTo>
                <a:cubicBezTo>
                  <a:pt x="1761" y="598"/>
                  <a:pt x="1763" y="609"/>
                  <a:pt x="1786" y="620"/>
                </a:cubicBezTo>
                <a:cubicBezTo>
                  <a:pt x="1758" y="657"/>
                  <a:pt x="1747" y="683"/>
                  <a:pt x="1711" y="719"/>
                </a:cubicBezTo>
                <a:cubicBezTo>
                  <a:pt x="1682" y="748"/>
                  <a:pt x="1674" y="760"/>
                  <a:pt x="1637" y="769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Comment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554288" y="2320925"/>
            <a:ext cx="857250" cy="519113"/>
          </a:xfrm>
          <a:custGeom>
            <a:avLst/>
            <a:gdLst>
              <a:gd name="T0" fmla="*/ 0 w 2382"/>
              <a:gd name="T1" fmla="*/ 0 h 1440"/>
              <a:gd name="T2" fmla="*/ 75 w 2382"/>
              <a:gd name="T3" fmla="*/ 50 h 1440"/>
              <a:gd name="T4" fmla="*/ 223 w 2382"/>
              <a:gd name="T5" fmla="*/ 75 h 1440"/>
              <a:gd name="T6" fmla="*/ 496 w 2382"/>
              <a:gd name="T7" fmla="*/ 99 h 1440"/>
              <a:gd name="T8" fmla="*/ 968 w 2382"/>
              <a:gd name="T9" fmla="*/ 75 h 1440"/>
              <a:gd name="T10" fmla="*/ 1439 w 2382"/>
              <a:gd name="T11" fmla="*/ 75 h 1440"/>
              <a:gd name="T12" fmla="*/ 844 w 2382"/>
              <a:gd name="T13" fmla="*/ 124 h 1440"/>
              <a:gd name="T14" fmla="*/ 819 w 2382"/>
              <a:gd name="T15" fmla="*/ 199 h 1440"/>
              <a:gd name="T16" fmla="*/ 844 w 2382"/>
              <a:gd name="T17" fmla="*/ 521 h 1440"/>
              <a:gd name="T18" fmla="*/ 844 w 2382"/>
              <a:gd name="T19" fmla="*/ 1340 h 1440"/>
              <a:gd name="T20" fmla="*/ 1389 w 2382"/>
              <a:gd name="T21" fmla="*/ 0 h 1440"/>
              <a:gd name="T22" fmla="*/ 1389 w 2382"/>
              <a:gd name="T23" fmla="*/ 75 h 1440"/>
              <a:gd name="T24" fmla="*/ 1414 w 2382"/>
              <a:gd name="T25" fmla="*/ 323 h 1440"/>
              <a:gd name="T26" fmla="*/ 1439 w 2382"/>
              <a:gd name="T27" fmla="*/ 596 h 1440"/>
              <a:gd name="T28" fmla="*/ 1488 w 2382"/>
              <a:gd name="T29" fmla="*/ 918 h 1440"/>
              <a:gd name="T30" fmla="*/ 1538 w 2382"/>
              <a:gd name="T31" fmla="*/ 1166 h 1440"/>
              <a:gd name="T32" fmla="*/ 1563 w 2382"/>
              <a:gd name="T33" fmla="*/ 1340 h 1440"/>
              <a:gd name="T34" fmla="*/ 1563 w 2382"/>
              <a:gd name="T35" fmla="*/ 1439 h 1440"/>
              <a:gd name="T36" fmla="*/ 546 w 2382"/>
              <a:gd name="T37" fmla="*/ 1240 h 1440"/>
              <a:gd name="T38" fmla="*/ 595 w 2382"/>
              <a:gd name="T39" fmla="*/ 1240 h 1440"/>
              <a:gd name="T40" fmla="*/ 744 w 2382"/>
              <a:gd name="T41" fmla="*/ 1216 h 1440"/>
              <a:gd name="T42" fmla="*/ 992 w 2382"/>
              <a:gd name="T43" fmla="*/ 1166 h 1440"/>
              <a:gd name="T44" fmla="*/ 1315 w 2382"/>
              <a:gd name="T45" fmla="*/ 1116 h 1440"/>
              <a:gd name="T46" fmla="*/ 1637 w 2382"/>
              <a:gd name="T47" fmla="*/ 1092 h 1440"/>
              <a:gd name="T48" fmla="*/ 2257 w 2382"/>
              <a:gd name="T49" fmla="*/ 1116 h 1440"/>
              <a:gd name="T50" fmla="*/ 2357 w 2382"/>
              <a:gd name="T51" fmla="*/ 1141 h 1440"/>
              <a:gd name="T52" fmla="*/ 2381 w 2382"/>
              <a:gd name="T53" fmla="*/ 1141 h 144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382"/>
              <a:gd name="T82" fmla="*/ 0 h 1440"/>
              <a:gd name="T83" fmla="*/ 2382 w 2382"/>
              <a:gd name="T84" fmla="*/ 1440 h 144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382" h="1440" extrusionOk="0">
                <a:moveTo>
                  <a:pt x="0" y="0"/>
                </a:moveTo>
                <a:cubicBezTo>
                  <a:pt x="10" y="29"/>
                  <a:pt x="34" y="45"/>
                  <a:pt x="75" y="50"/>
                </a:cubicBezTo>
                <a:cubicBezTo>
                  <a:pt x="130" y="56"/>
                  <a:pt x="164" y="75"/>
                  <a:pt x="223" y="75"/>
                </a:cubicBezTo>
                <a:cubicBezTo>
                  <a:pt x="317" y="75"/>
                  <a:pt x="398" y="99"/>
                  <a:pt x="496" y="99"/>
                </a:cubicBezTo>
                <a:cubicBezTo>
                  <a:pt x="657" y="99"/>
                  <a:pt x="812" y="92"/>
                  <a:pt x="968" y="75"/>
                </a:cubicBezTo>
                <a:cubicBezTo>
                  <a:pt x="1121" y="59"/>
                  <a:pt x="1285" y="75"/>
                  <a:pt x="1439" y="75"/>
                </a:cubicBezTo>
              </a:path>
              <a:path w="2382" h="1440" extrusionOk="0">
                <a:moveTo>
                  <a:pt x="844" y="124"/>
                </a:moveTo>
                <a:cubicBezTo>
                  <a:pt x="806" y="137"/>
                  <a:pt x="819" y="154"/>
                  <a:pt x="819" y="199"/>
                </a:cubicBezTo>
                <a:cubicBezTo>
                  <a:pt x="819" y="310"/>
                  <a:pt x="831" y="417"/>
                  <a:pt x="844" y="521"/>
                </a:cubicBezTo>
                <a:cubicBezTo>
                  <a:pt x="877" y="785"/>
                  <a:pt x="844" y="1073"/>
                  <a:pt x="844" y="1340"/>
                </a:cubicBezTo>
              </a:path>
              <a:path w="2382" h="1440" extrusionOk="0">
                <a:moveTo>
                  <a:pt x="1389" y="0"/>
                </a:moveTo>
                <a:cubicBezTo>
                  <a:pt x="1330" y="20"/>
                  <a:pt x="1383" y="36"/>
                  <a:pt x="1389" y="75"/>
                </a:cubicBezTo>
                <a:cubicBezTo>
                  <a:pt x="1402" y="155"/>
                  <a:pt x="1404" y="247"/>
                  <a:pt x="1414" y="323"/>
                </a:cubicBezTo>
                <a:cubicBezTo>
                  <a:pt x="1426" y="414"/>
                  <a:pt x="1425" y="504"/>
                  <a:pt x="1439" y="596"/>
                </a:cubicBezTo>
                <a:cubicBezTo>
                  <a:pt x="1455" y="699"/>
                  <a:pt x="1463" y="819"/>
                  <a:pt x="1488" y="918"/>
                </a:cubicBezTo>
                <a:cubicBezTo>
                  <a:pt x="1508" y="998"/>
                  <a:pt x="1515" y="1087"/>
                  <a:pt x="1538" y="1166"/>
                </a:cubicBezTo>
                <a:cubicBezTo>
                  <a:pt x="1557" y="1231"/>
                  <a:pt x="1563" y="1271"/>
                  <a:pt x="1563" y="1340"/>
                </a:cubicBezTo>
                <a:cubicBezTo>
                  <a:pt x="1563" y="1373"/>
                  <a:pt x="1563" y="1406"/>
                  <a:pt x="1563" y="1439"/>
                </a:cubicBezTo>
              </a:path>
              <a:path w="2382" h="1440" extrusionOk="0">
                <a:moveTo>
                  <a:pt x="546" y="1240"/>
                </a:moveTo>
                <a:cubicBezTo>
                  <a:pt x="579" y="1240"/>
                  <a:pt x="563" y="1247"/>
                  <a:pt x="595" y="1240"/>
                </a:cubicBezTo>
                <a:cubicBezTo>
                  <a:pt x="649" y="1228"/>
                  <a:pt x="687" y="1219"/>
                  <a:pt x="744" y="1216"/>
                </a:cubicBezTo>
                <a:cubicBezTo>
                  <a:pt x="829" y="1212"/>
                  <a:pt x="907" y="1176"/>
                  <a:pt x="992" y="1166"/>
                </a:cubicBezTo>
                <a:cubicBezTo>
                  <a:pt x="1100" y="1154"/>
                  <a:pt x="1206" y="1127"/>
                  <a:pt x="1315" y="1116"/>
                </a:cubicBezTo>
                <a:cubicBezTo>
                  <a:pt x="1424" y="1105"/>
                  <a:pt x="1525" y="1092"/>
                  <a:pt x="1637" y="1092"/>
                </a:cubicBezTo>
                <a:cubicBezTo>
                  <a:pt x="1838" y="1092"/>
                  <a:pt x="2095" y="1087"/>
                  <a:pt x="2257" y="1116"/>
                </a:cubicBezTo>
                <a:cubicBezTo>
                  <a:pt x="2298" y="1123"/>
                  <a:pt x="2319" y="1132"/>
                  <a:pt x="2357" y="1141"/>
                </a:cubicBezTo>
                <a:cubicBezTo>
                  <a:pt x="2365" y="1141"/>
                  <a:pt x="2373" y="1141"/>
                  <a:pt x="2381" y="1141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5" name="Comment 1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30763" y="2276475"/>
            <a:ext cx="492125" cy="546100"/>
          </a:xfrm>
          <a:custGeom>
            <a:avLst/>
            <a:gdLst>
              <a:gd name="T0" fmla="*/ 100 w 1366"/>
              <a:gd name="T1" fmla="*/ 124 h 1514"/>
              <a:gd name="T2" fmla="*/ 50 w 1366"/>
              <a:gd name="T3" fmla="*/ 99 h 1514"/>
              <a:gd name="T4" fmla="*/ 124 w 1366"/>
              <a:gd name="T5" fmla="*/ 99 h 1514"/>
              <a:gd name="T6" fmla="*/ 248 w 1366"/>
              <a:gd name="T7" fmla="*/ 75 h 1514"/>
              <a:gd name="T8" fmla="*/ 422 w 1366"/>
              <a:gd name="T9" fmla="*/ 50 h 1514"/>
              <a:gd name="T10" fmla="*/ 620 w 1366"/>
              <a:gd name="T11" fmla="*/ 25 h 1514"/>
              <a:gd name="T12" fmla="*/ 794 w 1366"/>
              <a:gd name="T13" fmla="*/ 0 h 1514"/>
              <a:gd name="T14" fmla="*/ 1191 w 1366"/>
              <a:gd name="T15" fmla="*/ 0 h 1514"/>
              <a:gd name="T16" fmla="*/ 571 w 1366"/>
              <a:gd name="T17" fmla="*/ 323 h 1514"/>
              <a:gd name="T18" fmla="*/ 596 w 1366"/>
              <a:gd name="T19" fmla="*/ 223 h 1514"/>
              <a:gd name="T20" fmla="*/ 596 w 1366"/>
              <a:gd name="T21" fmla="*/ 273 h 1514"/>
              <a:gd name="T22" fmla="*/ 571 w 1366"/>
              <a:gd name="T23" fmla="*/ 471 h 1514"/>
              <a:gd name="T24" fmla="*/ 596 w 1366"/>
              <a:gd name="T25" fmla="*/ 769 h 1514"/>
              <a:gd name="T26" fmla="*/ 620 w 1366"/>
              <a:gd name="T27" fmla="*/ 1364 h 1514"/>
              <a:gd name="T28" fmla="*/ 596 w 1366"/>
              <a:gd name="T29" fmla="*/ 1439 h 1514"/>
              <a:gd name="T30" fmla="*/ 596 w 1366"/>
              <a:gd name="T31" fmla="*/ 1464 h 1514"/>
              <a:gd name="T32" fmla="*/ 0 w 1366"/>
              <a:gd name="T33" fmla="*/ 1513 h 1514"/>
              <a:gd name="T34" fmla="*/ 25 w 1366"/>
              <a:gd name="T35" fmla="*/ 1414 h 1514"/>
              <a:gd name="T36" fmla="*/ 124 w 1366"/>
              <a:gd name="T37" fmla="*/ 1364 h 1514"/>
              <a:gd name="T38" fmla="*/ 323 w 1366"/>
              <a:gd name="T39" fmla="*/ 1340 h 1514"/>
              <a:gd name="T40" fmla="*/ 571 w 1366"/>
              <a:gd name="T41" fmla="*/ 1315 h 1514"/>
              <a:gd name="T42" fmla="*/ 844 w 1366"/>
              <a:gd name="T43" fmla="*/ 1290 h 1514"/>
              <a:gd name="T44" fmla="*/ 1365 w 1366"/>
              <a:gd name="T45" fmla="*/ 1315 h 151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366"/>
              <a:gd name="T70" fmla="*/ 0 h 1514"/>
              <a:gd name="T71" fmla="*/ 1366 w 1366"/>
              <a:gd name="T72" fmla="*/ 1514 h 151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366" h="1514" extrusionOk="0">
                <a:moveTo>
                  <a:pt x="100" y="124"/>
                </a:moveTo>
                <a:cubicBezTo>
                  <a:pt x="88" y="89"/>
                  <a:pt x="93" y="99"/>
                  <a:pt x="50" y="99"/>
                </a:cubicBezTo>
                <a:cubicBezTo>
                  <a:pt x="64" y="128"/>
                  <a:pt x="72" y="99"/>
                  <a:pt x="124" y="99"/>
                </a:cubicBezTo>
                <a:cubicBezTo>
                  <a:pt x="176" y="99"/>
                  <a:pt x="199" y="83"/>
                  <a:pt x="248" y="75"/>
                </a:cubicBezTo>
                <a:cubicBezTo>
                  <a:pt x="306" y="65"/>
                  <a:pt x="365" y="53"/>
                  <a:pt x="422" y="50"/>
                </a:cubicBezTo>
                <a:cubicBezTo>
                  <a:pt x="494" y="46"/>
                  <a:pt x="551" y="29"/>
                  <a:pt x="620" y="25"/>
                </a:cubicBezTo>
                <a:cubicBezTo>
                  <a:pt x="683" y="21"/>
                  <a:pt x="736" y="4"/>
                  <a:pt x="794" y="0"/>
                </a:cubicBezTo>
                <a:cubicBezTo>
                  <a:pt x="925" y="-9"/>
                  <a:pt x="1060" y="0"/>
                  <a:pt x="1191" y="0"/>
                </a:cubicBezTo>
              </a:path>
              <a:path w="1366" h="1514" extrusionOk="0">
                <a:moveTo>
                  <a:pt x="571" y="323"/>
                </a:moveTo>
                <a:cubicBezTo>
                  <a:pt x="571" y="281"/>
                  <a:pt x="633" y="242"/>
                  <a:pt x="596" y="223"/>
                </a:cubicBezTo>
                <a:cubicBezTo>
                  <a:pt x="544" y="197"/>
                  <a:pt x="595" y="269"/>
                  <a:pt x="596" y="273"/>
                </a:cubicBezTo>
                <a:cubicBezTo>
                  <a:pt x="605" y="346"/>
                  <a:pt x="580" y="406"/>
                  <a:pt x="571" y="471"/>
                </a:cubicBezTo>
                <a:cubicBezTo>
                  <a:pt x="559" y="566"/>
                  <a:pt x="596" y="670"/>
                  <a:pt x="596" y="769"/>
                </a:cubicBezTo>
                <a:cubicBezTo>
                  <a:pt x="596" y="960"/>
                  <a:pt x="569" y="1190"/>
                  <a:pt x="620" y="1364"/>
                </a:cubicBezTo>
                <a:cubicBezTo>
                  <a:pt x="635" y="1415"/>
                  <a:pt x="600" y="1403"/>
                  <a:pt x="596" y="1439"/>
                </a:cubicBezTo>
                <a:cubicBezTo>
                  <a:pt x="596" y="1447"/>
                  <a:pt x="596" y="1456"/>
                  <a:pt x="596" y="1464"/>
                </a:cubicBezTo>
              </a:path>
              <a:path w="1366" h="1514" extrusionOk="0">
                <a:moveTo>
                  <a:pt x="0" y="1513"/>
                </a:moveTo>
                <a:cubicBezTo>
                  <a:pt x="0" y="1479"/>
                  <a:pt x="-13" y="1433"/>
                  <a:pt x="25" y="1414"/>
                </a:cubicBezTo>
                <a:cubicBezTo>
                  <a:pt x="46" y="1403"/>
                  <a:pt x="102" y="1369"/>
                  <a:pt x="124" y="1364"/>
                </a:cubicBezTo>
                <a:cubicBezTo>
                  <a:pt x="189" y="1350"/>
                  <a:pt x="260" y="1358"/>
                  <a:pt x="323" y="1340"/>
                </a:cubicBezTo>
                <a:cubicBezTo>
                  <a:pt x="408" y="1316"/>
                  <a:pt x="484" y="1331"/>
                  <a:pt x="571" y="1315"/>
                </a:cubicBezTo>
                <a:cubicBezTo>
                  <a:pt x="667" y="1297"/>
                  <a:pt x="744" y="1290"/>
                  <a:pt x="844" y="1290"/>
                </a:cubicBezTo>
                <a:cubicBezTo>
                  <a:pt x="920" y="1290"/>
                  <a:pt x="1343" y="1250"/>
                  <a:pt x="1365" y="1315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Comment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571750" y="4384675"/>
            <a:ext cx="1000125" cy="849313"/>
          </a:xfrm>
          <a:custGeom>
            <a:avLst/>
            <a:gdLst>
              <a:gd name="T0" fmla="*/ 620 w 2779"/>
              <a:gd name="T1" fmla="*/ 521 h 2358"/>
              <a:gd name="T2" fmla="*/ 620 w 2779"/>
              <a:gd name="T3" fmla="*/ 571 h 2358"/>
              <a:gd name="T4" fmla="*/ 645 w 2779"/>
              <a:gd name="T5" fmla="*/ 744 h 2358"/>
              <a:gd name="T6" fmla="*/ 744 w 2779"/>
              <a:gd name="T7" fmla="*/ 1092 h 2358"/>
              <a:gd name="T8" fmla="*/ 868 w 2779"/>
              <a:gd name="T9" fmla="*/ 1488 h 2358"/>
              <a:gd name="T10" fmla="*/ 1017 w 2779"/>
              <a:gd name="T11" fmla="*/ 1836 h 2358"/>
              <a:gd name="T12" fmla="*/ 1141 w 2779"/>
              <a:gd name="T13" fmla="*/ 2084 h 2358"/>
              <a:gd name="T14" fmla="*/ 1190 w 2779"/>
              <a:gd name="T15" fmla="*/ 2233 h 2358"/>
              <a:gd name="T16" fmla="*/ 1190 w 2779"/>
              <a:gd name="T17" fmla="*/ 2257 h 2358"/>
              <a:gd name="T18" fmla="*/ 1141 w 2779"/>
              <a:gd name="T19" fmla="*/ 471 h 2358"/>
              <a:gd name="T20" fmla="*/ 1141 w 2779"/>
              <a:gd name="T21" fmla="*/ 546 h 2358"/>
              <a:gd name="T22" fmla="*/ 1215 w 2779"/>
              <a:gd name="T23" fmla="*/ 769 h 2358"/>
              <a:gd name="T24" fmla="*/ 1389 w 2779"/>
              <a:gd name="T25" fmla="*/ 1141 h 2358"/>
              <a:gd name="T26" fmla="*/ 1562 w 2779"/>
              <a:gd name="T27" fmla="*/ 1563 h 2358"/>
              <a:gd name="T28" fmla="*/ 1711 w 2779"/>
              <a:gd name="T29" fmla="*/ 1885 h 2358"/>
              <a:gd name="T30" fmla="*/ 1835 w 2779"/>
              <a:gd name="T31" fmla="*/ 2109 h 2358"/>
              <a:gd name="T32" fmla="*/ 1860 w 2779"/>
              <a:gd name="T33" fmla="*/ 2183 h 2358"/>
              <a:gd name="T34" fmla="*/ 1538 w 2779"/>
              <a:gd name="T35" fmla="*/ 397 h 2358"/>
              <a:gd name="T36" fmla="*/ 1562 w 2779"/>
              <a:gd name="T37" fmla="*/ 471 h 2358"/>
              <a:gd name="T38" fmla="*/ 1637 w 2779"/>
              <a:gd name="T39" fmla="*/ 595 h 2358"/>
              <a:gd name="T40" fmla="*/ 1786 w 2779"/>
              <a:gd name="T41" fmla="*/ 868 h 2358"/>
              <a:gd name="T42" fmla="*/ 1959 w 2779"/>
              <a:gd name="T43" fmla="*/ 1216 h 2358"/>
              <a:gd name="T44" fmla="*/ 2158 w 2779"/>
              <a:gd name="T45" fmla="*/ 1538 h 2358"/>
              <a:gd name="T46" fmla="*/ 2307 w 2779"/>
              <a:gd name="T47" fmla="*/ 1761 h 2358"/>
              <a:gd name="T48" fmla="*/ 2381 w 2779"/>
              <a:gd name="T49" fmla="*/ 1885 h 2358"/>
              <a:gd name="T50" fmla="*/ 2356 w 2779"/>
              <a:gd name="T51" fmla="*/ 1885 h 2358"/>
              <a:gd name="T52" fmla="*/ 25 w 2779"/>
              <a:gd name="T53" fmla="*/ 819 h 2358"/>
              <a:gd name="T54" fmla="*/ 0 w 2779"/>
              <a:gd name="T55" fmla="*/ 794 h 2358"/>
              <a:gd name="T56" fmla="*/ 124 w 2779"/>
              <a:gd name="T57" fmla="*/ 744 h 2358"/>
              <a:gd name="T58" fmla="*/ 322 w 2779"/>
              <a:gd name="T59" fmla="*/ 670 h 2358"/>
              <a:gd name="T60" fmla="*/ 595 w 2779"/>
              <a:gd name="T61" fmla="*/ 571 h 2358"/>
              <a:gd name="T62" fmla="*/ 893 w 2779"/>
              <a:gd name="T63" fmla="*/ 447 h 2358"/>
              <a:gd name="T64" fmla="*/ 1265 w 2779"/>
              <a:gd name="T65" fmla="*/ 298 h 2358"/>
              <a:gd name="T66" fmla="*/ 1562 w 2779"/>
              <a:gd name="T67" fmla="*/ 149 h 2358"/>
              <a:gd name="T68" fmla="*/ 1786 w 2779"/>
              <a:gd name="T69" fmla="*/ 50 h 2358"/>
              <a:gd name="T70" fmla="*/ 1885 w 2779"/>
              <a:gd name="T71" fmla="*/ 0 h 2358"/>
              <a:gd name="T72" fmla="*/ 1910 w 2779"/>
              <a:gd name="T73" fmla="*/ 0 h 2358"/>
              <a:gd name="T74" fmla="*/ 744 w 2779"/>
              <a:gd name="T75" fmla="*/ 2357 h 2358"/>
              <a:gd name="T76" fmla="*/ 818 w 2779"/>
              <a:gd name="T77" fmla="*/ 2332 h 2358"/>
              <a:gd name="T78" fmla="*/ 893 w 2779"/>
              <a:gd name="T79" fmla="*/ 2307 h 2358"/>
              <a:gd name="T80" fmla="*/ 1042 w 2779"/>
              <a:gd name="T81" fmla="*/ 2233 h 2358"/>
              <a:gd name="T82" fmla="*/ 1240 w 2779"/>
              <a:gd name="T83" fmla="*/ 2158 h 2358"/>
              <a:gd name="T84" fmla="*/ 1463 w 2779"/>
              <a:gd name="T85" fmla="*/ 2059 h 2358"/>
              <a:gd name="T86" fmla="*/ 1711 w 2779"/>
              <a:gd name="T87" fmla="*/ 1960 h 2358"/>
              <a:gd name="T88" fmla="*/ 2009 w 2779"/>
              <a:gd name="T89" fmla="*/ 1811 h 2358"/>
              <a:gd name="T90" fmla="*/ 2282 w 2779"/>
              <a:gd name="T91" fmla="*/ 1712 h 2358"/>
              <a:gd name="T92" fmla="*/ 2505 w 2779"/>
              <a:gd name="T93" fmla="*/ 1612 h 2358"/>
              <a:gd name="T94" fmla="*/ 2654 w 2779"/>
              <a:gd name="T95" fmla="*/ 1538 h 2358"/>
              <a:gd name="T96" fmla="*/ 2753 w 2779"/>
              <a:gd name="T97" fmla="*/ 1513 h 2358"/>
              <a:gd name="T98" fmla="*/ 2778 w 2779"/>
              <a:gd name="T99" fmla="*/ 1513 h 23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779"/>
              <a:gd name="T151" fmla="*/ 0 h 2358"/>
              <a:gd name="T152" fmla="*/ 2779 w 2779"/>
              <a:gd name="T153" fmla="*/ 2358 h 235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779" h="2358" extrusionOk="0">
                <a:moveTo>
                  <a:pt x="620" y="521"/>
                </a:moveTo>
                <a:cubicBezTo>
                  <a:pt x="620" y="554"/>
                  <a:pt x="620" y="538"/>
                  <a:pt x="620" y="571"/>
                </a:cubicBezTo>
                <a:cubicBezTo>
                  <a:pt x="620" y="636"/>
                  <a:pt x="637" y="685"/>
                  <a:pt x="645" y="744"/>
                </a:cubicBezTo>
                <a:cubicBezTo>
                  <a:pt x="662" y="873"/>
                  <a:pt x="703" y="969"/>
                  <a:pt x="744" y="1092"/>
                </a:cubicBezTo>
                <a:cubicBezTo>
                  <a:pt x="788" y="1224"/>
                  <a:pt x="815" y="1360"/>
                  <a:pt x="868" y="1488"/>
                </a:cubicBezTo>
                <a:cubicBezTo>
                  <a:pt x="917" y="1604"/>
                  <a:pt x="956" y="1726"/>
                  <a:pt x="1017" y="1836"/>
                </a:cubicBezTo>
                <a:cubicBezTo>
                  <a:pt x="1062" y="1918"/>
                  <a:pt x="1098" y="2000"/>
                  <a:pt x="1141" y="2084"/>
                </a:cubicBezTo>
                <a:cubicBezTo>
                  <a:pt x="1166" y="2133"/>
                  <a:pt x="1179" y="2185"/>
                  <a:pt x="1190" y="2233"/>
                </a:cubicBezTo>
                <a:cubicBezTo>
                  <a:pt x="1190" y="2241"/>
                  <a:pt x="1190" y="2249"/>
                  <a:pt x="1190" y="2257"/>
                </a:cubicBezTo>
              </a:path>
              <a:path w="2779" h="2358" extrusionOk="0">
                <a:moveTo>
                  <a:pt x="1141" y="471"/>
                </a:moveTo>
                <a:cubicBezTo>
                  <a:pt x="1124" y="513"/>
                  <a:pt x="1134" y="484"/>
                  <a:pt x="1141" y="546"/>
                </a:cubicBezTo>
                <a:cubicBezTo>
                  <a:pt x="1150" y="626"/>
                  <a:pt x="1188" y="691"/>
                  <a:pt x="1215" y="769"/>
                </a:cubicBezTo>
                <a:cubicBezTo>
                  <a:pt x="1260" y="898"/>
                  <a:pt x="1348" y="1012"/>
                  <a:pt x="1389" y="1141"/>
                </a:cubicBezTo>
                <a:cubicBezTo>
                  <a:pt x="1436" y="1289"/>
                  <a:pt x="1482" y="1425"/>
                  <a:pt x="1562" y="1563"/>
                </a:cubicBezTo>
                <a:cubicBezTo>
                  <a:pt x="1621" y="1665"/>
                  <a:pt x="1670" y="1774"/>
                  <a:pt x="1711" y="1885"/>
                </a:cubicBezTo>
                <a:cubicBezTo>
                  <a:pt x="1744" y="1974"/>
                  <a:pt x="1799" y="2026"/>
                  <a:pt x="1835" y="2109"/>
                </a:cubicBezTo>
                <a:cubicBezTo>
                  <a:pt x="1835" y="2144"/>
                  <a:pt x="1840" y="2161"/>
                  <a:pt x="1860" y="2183"/>
                </a:cubicBezTo>
              </a:path>
              <a:path w="2779" h="2358" extrusionOk="0">
                <a:moveTo>
                  <a:pt x="1538" y="397"/>
                </a:moveTo>
                <a:cubicBezTo>
                  <a:pt x="1555" y="426"/>
                  <a:pt x="1544" y="436"/>
                  <a:pt x="1562" y="471"/>
                </a:cubicBezTo>
                <a:cubicBezTo>
                  <a:pt x="1586" y="520"/>
                  <a:pt x="1615" y="539"/>
                  <a:pt x="1637" y="595"/>
                </a:cubicBezTo>
                <a:cubicBezTo>
                  <a:pt x="1676" y="694"/>
                  <a:pt x="1735" y="773"/>
                  <a:pt x="1786" y="868"/>
                </a:cubicBezTo>
                <a:cubicBezTo>
                  <a:pt x="1847" y="983"/>
                  <a:pt x="1896" y="1101"/>
                  <a:pt x="1959" y="1216"/>
                </a:cubicBezTo>
                <a:cubicBezTo>
                  <a:pt x="2021" y="1329"/>
                  <a:pt x="2084" y="1435"/>
                  <a:pt x="2158" y="1538"/>
                </a:cubicBezTo>
                <a:cubicBezTo>
                  <a:pt x="2209" y="1609"/>
                  <a:pt x="2266" y="1685"/>
                  <a:pt x="2307" y="1761"/>
                </a:cubicBezTo>
                <a:cubicBezTo>
                  <a:pt x="2314" y="1773"/>
                  <a:pt x="2383" y="1874"/>
                  <a:pt x="2381" y="1885"/>
                </a:cubicBezTo>
                <a:cubicBezTo>
                  <a:pt x="2373" y="1885"/>
                  <a:pt x="2364" y="1885"/>
                  <a:pt x="2356" y="1885"/>
                </a:cubicBezTo>
              </a:path>
              <a:path w="2779" h="2358" extrusionOk="0">
                <a:moveTo>
                  <a:pt x="25" y="819"/>
                </a:moveTo>
                <a:cubicBezTo>
                  <a:pt x="25" y="794"/>
                  <a:pt x="25" y="786"/>
                  <a:pt x="0" y="794"/>
                </a:cubicBezTo>
                <a:cubicBezTo>
                  <a:pt x="42" y="773"/>
                  <a:pt x="82" y="763"/>
                  <a:pt x="124" y="744"/>
                </a:cubicBezTo>
                <a:cubicBezTo>
                  <a:pt x="193" y="713"/>
                  <a:pt x="253" y="694"/>
                  <a:pt x="322" y="670"/>
                </a:cubicBezTo>
                <a:cubicBezTo>
                  <a:pt x="414" y="638"/>
                  <a:pt x="502" y="602"/>
                  <a:pt x="595" y="571"/>
                </a:cubicBezTo>
                <a:cubicBezTo>
                  <a:pt x="700" y="536"/>
                  <a:pt x="785" y="477"/>
                  <a:pt x="893" y="447"/>
                </a:cubicBezTo>
                <a:cubicBezTo>
                  <a:pt x="1024" y="410"/>
                  <a:pt x="1139" y="348"/>
                  <a:pt x="1265" y="298"/>
                </a:cubicBezTo>
                <a:cubicBezTo>
                  <a:pt x="1370" y="256"/>
                  <a:pt x="1463" y="203"/>
                  <a:pt x="1562" y="149"/>
                </a:cubicBezTo>
                <a:cubicBezTo>
                  <a:pt x="1634" y="109"/>
                  <a:pt x="1714" y="81"/>
                  <a:pt x="1786" y="50"/>
                </a:cubicBezTo>
                <a:cubicBezTo>
                  <a:pt x="1822" y="34"/>
                  <a:pt x="1846" y="12"/>
                  <a:pt x="1885" y="0"/>
                </a:cubicBezTo>
                <a:cubicBezTo>
                  <a:pt x="1893" y="0"/>
                  <a:pt x="1902" y="0"/>
                  <a:pt x="1910" y="0"/>
                </a:cubicBezTo>
              </a:path>
              <a:path w="2779" h="2358" extrusionOk="0">
                <a:moveTo>
                  <a:pt x="744" y="2357"/>
                </a:moveTo>
                <a:cubicBezTo>
                  <a:pt x="758" y="2348"/>
                  <a:pt x="790" y="2346"/>
                  <a:pt x="818" y="2332"/>
                </a:cubicBezTo>
                <a:cubicBezTo>
                  <a:pt x="847" y="2317"/>
                  <a:pt x="858" y="2325"/>
                  <a:pt x="893" y="2307"/>
                </a:cubicBezTo>
                <a:cubicBezTo>
                  <a:pt x="944" y="2281"/>
                  <a:pt x="992" y="2254"/>
                  <a:pt x="1042" y="2233"/>
                </a:cubicBezTo>
                <a:cubicBezTo>
                  <a:pt x="1110" y="2204"/>
                  <a:pt x="1171" y="2193"/>
                  <a:pt x="1240" y="2158"/>
                </a:cubicBezTo>
                <a:cubicBezTo>
                  <a:pt x="1314" y="2121"/>
                  <a:pt x="1388" y="2091"/>
                  <a:pt x="1463" y="2059"/>
                </a:cubicBezTo>
                <a:cubicBezTo>
                  <a:pt x="1542" y="2025"/>
                  <a:pt x="1636" y="2000"/>
                  <a:pt x="1711" y="1960"/>
                </a:cubicBezTo>
                <a:cubicBezTo>
                  <a:pt x="1817" y="1903"/>
                  <a:pt x="1897" y="1850"/>
                  <a:pt x="2009" y="1811"/>
                </a:cubicBezTo>
                <a:cubicBezTo>
                  <a:pt x="2099" y="1780"/>
                  <a:pt x="2193" y="1748"/>
                  <a:pt x="2282" y="1712"/>
                </a:cubicBezTo>
                <a:cubicBezTo>
                  <a:pt x="2358" y="1681"/>
                  <a:pt x="2431" y="1648"/>
                  <a:pt x="2505" y="1612"/>
                </a:cubicBezTo>
                <a:cubicBezTo>
                  <a:pt x="2561" y="1584"/>
                  <a:pt x="2603" y="1562"/>
                  <a:pt x="2654" y="1538"/>
                </a:cubicBezTo>
                <a:cubicBezTo>
                  <a:pt x="2688" y="1522"/>
                  <a:pt x="2712" y="1516"/>
                  <a:pt x="2753" y="1513"/>
                </a:cubicBezTo>
                <a:cubicBezTo>
                  <a:pt x="2761" y="1513"/>
                  <a:pt x="2770" y="1513"/>
                  <a:pt x="2778" y="1513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7" name="Comment 1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76788" y="4510088"/>
            <a:ext cx="893762" cy="884237"/>
          </a:xfrm>
          <a:custGeom>
            <a:avLst/>
            <a:gdLst>
              <a:gd name="T0" fmla="*/ 74 w 2481"/>
              <a:gd name="T1" fmla="*/ 546 h 2457"/>
              <a:gd name="T2" fmla="*/ 0 w 2481"/>
              <a:gd name="T3" fmla="*/ 546 h 2457"/>
              <a:gd name="T4" fmla="*/ 74 w 2481"/>
              <a:gd name="T5" fmla="*/ 521 h 2457"/>
              <a:gd name="T6" fmla="*/ 198 w 2481"/>
              <a:gd name="T7" fmla="*/ 447 h 2457"/>
              <a:gd name="T8" fmla="*/ 471 w 2481"/>
              <a:gd name="T9" fmla="*/ 372 h 2457"/>
              <a:gd name="T10" fmla="*/ 793 w 2481"/>
              <a:gd name="T11" fmla="*/ 248 h 2457"/>
              <a:gd name="T12" fmla="*/ 1091 w 2481"/>
              <a:gd name="T13" fmla="*/ 149 h 2457"/>
              <a:gd name="T14" fmla="*/ 1339 w 2481"/>
              <a:gd name="T15" fmla="*/ 50 h 2457"/>
              <a:gd name="T16" fmla="*/ 1438 w 2481"/>
              <a:gd name="T17" fmla="*/ 0 h 2457"/>
              <a:gd name="T18" fmla="*/ 372 w 2481"/>
              <a:gd name="T19" fmla="*/ 670 h 2457"/>
              <a:gd name="T20" fmla="*/ 396 w 2481"/>
              <a:gd name="T21" fmla="*/ 794 h 2457"/>
              <a:gd name="T22" fmla="*/ 471 w 2481"/>
              <a:gd name="T23" fmla="*/ 1067 h 2457"/>
              <a:gd name="T24" fmla="*/ 595 w 2481"/>
              <a:gd name="T25" fmla="*/ 1389 h 2457"/>
              <a:gd name="T26" fmla="*/ 719 w 2481"/>
              <a:gd name="T27" fmla="*/ 1662 h 2457"/>
              <a:gd name="T28" fmla="*/ 793 w 2481"/>
              <a:gd name="T29" fmla="*/ 1836 h 2457"/>
              <a:gd name="T30" fmla="*/ 793 w 2481"/>
              <a:gd name="T31" fmla="*/ 1861 h 2457"/>
              <a:gd name="T32" fmla="*/ 768 w 2481"/>
              <a:gd name="T33" fmla="*/ 372 h 2457"/>
              <a:gd name="T34" fmla="*/ 793 w 2481"/>
              <a:gd name="T35" fmla="*/ 472 h 2457"/>
              <a:gd name="T36" fmla="*/ 868 w 2481"/>
              <a:gd name="T37" fmla="*/ 620 h 2457"/>
              <a:gd name="T38" fmla="*/ 992 w 2481"/>
              <a:gd name="T39" fmla="*/ 844 h 2457"/>
              <a:gd name="T40" fmla="*/ 1141 w 2481"/>
              <a:gd name="T41" fmla="*/ 1067 h 2457"/>
              <a:gd name="T42" fmla="*/ 1289 w 2481"/>
              <a:gd name="T43" fmla="*/ 1216 h 2457"/>
              <a:gd name="T44" fmla="*/ 1389 w 2481"/>
              <a:gd name="T45" fmla="*/ 1315 h 2457"/>
              <a:gd name="T46" fmla="*/ 1438 w 2481"/>
              <a:gd name="T47" fmla="*/ 1389 h 2457"/>
              <a:gd name="T48" fmla="*/ 1488 w 2481"/>
              <a:gd name="T49" fmla="*/ 1389 h 2457"/>
              <a:gd name="T50" fmla="*/ 1463 w 2481"/>
              <a:gd name="T51" fmla="*/ 1166 h 2457"/>
              <a:gd name="T52" fmla="*/ 1413 w 2481"/>
              <a:gd name="T53" fmla="*/ 918 h 2457"/>
              <a:gd name="T54" fmla="*/ 1389 w 2481"/>
              <a:gd name="T55" fmla="*/ 645 h 2457"/>
              <a:gd name="T56" fmla="*/ 1364 w 2481"/>
              <a:gd name="T57" fmla="*/ 447 h 2457"/>
              <a:gd name="T58" fmla="*/ 1339 w 2481"/>
              <a:gd name="T59" fmla="*/ 348 h 2457"/>
              <a:gd name="T60" fmla="*/ 1339 w 2481"/>
              <a:gd name="T61" fmla="*/ 273 h 2457"/>
              <a:gd name="T62" fmla="*/ 173 w 2481"/>
              <a:gd name="T63" fmla="*/ 2456 h 2457"/>
              <a:gd name="T64" fmla="*/ 198 w 2481"/>
              <a:gd name="T65" fmla="*/ 2382 h 2457"/>
              <a:gd name="T66" fmla="*/ 248 w 2481"/>
              <a:gd name="T67" fmla="*/ 2307 h 2457"/>
              <a:gd name="T68" fmla="*/ 347 w 2481"/>
              <a:gd name="T69" fmla="*/ 2208 h 2457"/>
              <a:gd name="T70" fmla="*/ 545 w 2481"/>
              <a:gd name="T71" fmla="*/ 2059 h 2457"/>
              <a:gd name="T72" fmla="*/ 1017 w 2481"/>
              <a:gd name="T73" fmla="*/ 1762 h 2457"/>
              <a:gd name="T74" fmla="*/ 1389 w 2481"/>
              <a:gd name="T75" fmla="*/ 1563 h 2457"/>
              <a:gd name="T76" fmla="*/ 1736 w 2481"/>
              <a:gd name="T77" fmla="*/ 1414 h 2457"/>
              <a:gd name="T78" fmla="*/ 2083 w 2481"/>
              <a:gd name="T79" fmla="*/ 1290 h 2457"/>
              <a:gd name="T80" fmla="*/ 2257 w 2481"/>
              <a:gd name="T81" fmla="*/ 1216 h 2457"/>
              <a:gd name="T82" fmla="*/ 2381 w 2481"/>
              <a:gd name="T83" fmla="*/ 1166 h 2457"/>
              <a:gd name="T84" fmla="*/ 2480 w 2481"/>
              <a:gd name="T85" fmla="*/ 1117 h 245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481"/>
              <a:gd name="T130" fmla="*/ 0 h 2457"/>
              <a:gd name="T131" fmla="*/ 2481 w 2481"/>
              <a:gd name="T132" fmla="*/ 2457 h 245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481" h="2457" extrusionOk="0">
                <a:moveTo>
                  <a:pt x="74" y="546"/>
                </a:moveTo>
                <a:cubicBezTo>
                  <a:pt x="49" y="546"/>
                  <a:pt x="25" y="546"/>
                  <a:pt x="0" y="546"/>
                </a:cubicBezTo>
                <a:cubicBezTo>
                  <a:pt x="15" y="537"/>
                  <a:pt x="44" y="536"/>
                  <a:pt x="74" y="521"/>
                </a:cubicBezTo>
                <a:cubicBezTo>
                  <a:pt x="107" y="505"/>
                  <a:pt x="164" y="454"/>
                  <a:pt x="198" y="447"/>
                </a:cubicBezTo>
                <a:cubicBezTo>
                  <a:pt x="292" y="428"/>
                  <a:pt x="375" y="403"/>
                  <a:pt x="471" y="372"/>
                </a:cubicBezTo>
                <a:cubicBezTo>
                  <a:pt x="583" y="335"/>
                  <a:pt x="683" y="282"/>
                  <a:pt x="793" y="248"/>
                </a:cubicBezTo>
                <a:cubicBezTo>
                  <a:pt x="895" y="217"/>
                  <a:pt x="991" y="184"/>
                  <a:pt x="1091" y="149"/>
                </a:cubicBezTo>
                <a:cubicBezTo>
                  <a:pt x="1168" y="122"/>
                  <a:pt x="1271" y="88"/>
                  <a:pt x="1339" y="50"/>
                </a:cubicBezTo>
                <a:cubicBezTo>
                  <a:pt x="1383" y="25"/>
                  <a:pt x="1408" y="18"/>
                  <a:pt x="1438" y="0"/>
                </a:cubicBezTo>
              </a:path>
              <a:path w="2481" h="2457" extrusionOk="0">
                <a:moveTo>
                  <a:pt x="372" y="670"/>
                </a:moveTo>
                <a:cubicBezTo>
                  <a:pt x="372" y="713"/>
                  <a:pt x="383" y="756"/>
                  <a:pt x="396" y="794"/>
                </a:cubicBezTo>
                <a:cubicBezTo>
                  <a:pt x="427" y="883"/>
                  <a:pt x="440" y="974"/>
                  <a:pt x="471" y="1067"/>
                </a:cubicBezTo>
                <a:cubicBezTo>
                  <a:pt x="509" y="1180"/>
                  <a:pt x="554" y="1279"/>
                  <a:pt x="595" y="1389"/>
                </a:cubicBezTo>
                <a:cubicBezTo>
                  <a:pt x="629" y="1480"/>
                  <a:pt x="699" y="1567"/>
                  <a:pt x="719" y="1662"/>
                </a:cubicBezTo>
                <a:cubicBezTo>
                  <a:pt x="734" y="1731"/>
                  <a:pt x="768" y="1767"/>
                  <a:pt x="793" y="1836"/>
                </a:cubicBezTo>
                <a:cubicBezTo>
                  <a:pt x="793" y="1844"/>
                  <a:pt x="793" y="1853"/>
                  <a:pt x="793" y="1861"/>
                </a:cubicBezTo>
              </a:path>
              <a:path w="2481" h="2457" extrusionOk="0">
                <a:moveTo>
                  <a:pt x="768" y="372"/>
                </a:moveTo>
                <a:cubicBezTo>
                  <a:pt x="774" y="421"/>
                  <a:pt x="776" y="430"/>
                  <a:pt x="793" y="472"/>
                </a:cubicBezTo>
                <a:cubicBezTo>
                  <a:pt x="814" y="525"/>
                  <a:pt x="841" y="567"/>
                  <a:pt x="868" y="620"/>
                </a:cubicBezTo>
                <a:cubicBezTo>
                  <a:pt x="908" y="697"/>
                  <a:pt x="949" y="769"/>
                  <a:pt x="992" y="844"/>
                </a:cubicBezTo>
                <a:cubicBezTo>
                  <a:pt x="1038" y="923"/>
                  <a:pt x="1083" y="998"/>
                  <a:pt x="1141" y="1067"/>
                </a:cubicBezTo>
                <a:cubicBezTo>
                  <a:pt x="1186" y="1121"/>
                  <a:pt x="1251" y="1163"/>
                  <a:pt x="1289" y="1216"/>
                </a:cubicBezTo>
                <a:cubicBezTo>
                  <a:pt x="1324" y="1265"/>
                  <a:pt x="1345" y="1270"/>
                  <a:pt x="1389" y="1315"/>
                </a:cubicBezTo>
                <a:cubicBezTo>
                  <a:pt x="1408" y="1335"/>
                  <a:pt x="1427" y="1385"/>
                  <a:pt x="1438" y="1389"/>
                </a:cubicBezTo>
                <a:cubicBezTo>
                  <a:pt x="1463" y="1389"/>
                  <a:pt x="1471" y="1389"/>
                  <a:pt x="1488" y="1389"/>
                </a:cubicBezTo>
                <a:cubicBezTo>
                  <a:pt x="1488" y="1308"/>
                  <a:pt x="1473" y="1241"/>
                  <a:pt x="1463" y="1166"/>
                </a:cubicBezTo>
                <a:cubicBezTo>
                  <a:pt x="1452" y="1079"/>
                  <a:pt x="1427" y="1001"/>
                  <a:pt x="1413" y="918"/>
                </a:cubicBezTo>
                <a:cubicBezTo>
                  <a:pt x="1398" y="831"/>
                  <a:pt x="1393" y="732"/>
                  <a:pt x="1389" y="645"/>
                </a:cubicBezTo>
                <a:cubicBezTo>
                  <a:pt x="1386" y="575"/>
                  <a:pt x="1364" y="521"/>
                  <a:pt x="1364" y="447"/>
                </a:cubicBezTo>
                <a:cubicBezTo>
                  <a:pt x="1364" y="402"/>
                  <a:pt x="1346" y="388"/>
                  <a:pt x="1339" y="348"/>
                </a:cubicBezTo>
                <a:cubicBezTo>
                  <a:pt x="1335" y="325"/>
                  <a:pt x="1339" y="297"/>
                  <a:pt x="1339" y="273"/>
                </a:cubicBezTo>
              </a:path>
              <a:path w="2481" h="2457" extrusionOk="0">
                <a:moveTo>
                  <a:pt x="173" y="2456"/>
                </a:moveTo>
                <a:cubicBezTo>
                  <a:pt x="177" y="2407"/>
                  <a:pt x="188" y="2402"/>
                  <a:pt x="198" y="2382"/>
                </a:cubicBezTo>
                <a:cubicBezTo>
                  <a:pt x="224" y="2328"/>
                  <a:pt x="196" y="2353"/>
                  <a:pt x="248" y="2307"/>
                </a:cubicBezTo>
                <a:cubicBezTo>
                  <a:pt x="269" y="2288"/>
                  <a:pt x="311" y="2234"/>
                  <a:pt x="347" y="2208"/>
                </a:cubicBezTo>
                <a:cubicBezTo>
                  <a:pt x="414" y="2159"/>
                  <a:pt x="479" y="2108"/>
                  <a:pt x="545" y="2059"/>
                </a:cubicBezTo>
                <a:cubicBezTo>
                  <a:pt x="694" y="1950"/>
                  <a:pt x="855" y="1850"/>
                  <a:pt x="1017" y="1762"/>
                </a:cubicBezTo>
                <a:cubicBezTo>
                  <a:pt x="1138" y="1696"/>
                  <a:pt x="1259" y="1610"/>
                  <a:pt x="1389" y="1563"/>
                </a:cubicBezTo>
                <a:cubicBezTo>
                  <a:pt x="1510" y="1519"/>
                  <a:pt x="1619" y="1465"/>
                  <a:pt x="1736" y="1414"/>
                </a:cubicBezTo>
                <a:cubicBezTo>
                  <a:pt x="1848" y="1365"/>
                  <a:pt x="1970" y="1339"/>
                  <a:pt x="2083" y="1290"/>
                </a:cubicBezTo>
                <a:cubicBezTo>
                  <a:pt x="2143" y="1264"/>
                  <a:pt x="2199" y="1241"/>
                  <a:pt x="2257" y="1216"/>
                </a:cubicBezTo>
                <a:cubicBezTo>
                  <a:pt x="2298" y="1198"/>
                  <a:pt x="2342" y="1186"/>
                  <a:pt x="2381" y="1166"/>
                </a:cubicBezTo>
                <a:cubicBezTo>
                  <a:pt x="2413" y="1150"/>
                  <a:pt x="2446" y="1133"/>
                  <a:pt x="2480" y="1117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Plotting Points</a:t>
            </a:r>
          </a:p>
        </p:txBody>
      </p:sp>
      <p:pic>
        <p:nvPicPr>
          <p:cNvPr id="1741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05200" y="1600200"/>
            <a:ext cx="4876800" cy="4764088"/>
          </a:xfrm>
          <a:noFill/>
        </p:spPr>
      </p:pic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3962400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000"/>
              <a:t>Plot the following points . Tell the quadrant</a:t>
            </a:r>
          </a:p>
          <a:p>
            <a:pPr marL="342900" indent="-342900">
              <a:spcBef>
                <a:spcPct val="50000"/>
              </a:spcBef>
              <a:buFontTx/>
              <a:buAutoNum type="alphaLcPeriod"/>
            </a:pPr>
            <a:r>
              <a:rPr lang="en-US" sz="3000"/>
              <a:t>(0,3)</a:t>
            </a:r>
          </a:p>
          <a:p>
            <a:pPr marL="342900" indent="-342900">
              <a:spcBef>
                <a:spcPct val="50000"/>
              </a:spcBef>
              <a:buFontTx/>
              <a:buAutoNum type="alphaLcPeriod"/>
            </a:pPr>
            <a:r>
              <a:rPr lang="en-US" sz="3000"/>
              <a:t>(-2, -1)</a:t>
            </a:r>
          </a:p>
          <a:p>
            <a:pPr marL="342900" indent="-342900">
              <a:spcBef>
                <a:spcPct val="50000"/>
              </a:spcBef>
              <a:buFontTx/>
              <a:buAutoNum type="alphaLcPeriod"/>
            </a:pPr>
            <a:r>
              <a:rPr lang="en-US" sz="3000"/>
              <a:t>(2,0)</a:t>
            </a:r>
          </a:p>
          <a:p>
            <a:pPr marL="342900" indent="-342900">
              <a:spcBef>
                <a:spcPct val="50000"/>
              </a:spcBef>
              <a:buFontTx/>
              <a:buAutoNum type="alphaLcPeriod"/>
            </a:pPr>
            <a:r>
              <a:rPr lang="en-US" sz="3000"/>
              <a:t>(4,5)</a:t>
            </a:r>
          </a:p>
          <a:p>
            <a:pPr marL="342900" indent="-342900">
              <a:spcBef>
                <a:spcPct val="50000"/>
              </a:spcBef>
              <a:buFontTx/>
              <a:buAutoNum type="alphaLcPeriod"/>
            </a:pPr>
            <a:r>
              <a:rPr lang="en-US" sz="3000"/>
              <a:t> (-2,0)</a:t>
            </a:r>
          </a:p>
          <a:p>
            <a:pPr marL="342900" indent="-342900">
              <a:spcBef>
                <a:spcPct val="50000"/>
              </a:spcBef>
            </a:pPr>
            <a:endParaRPr lang="en-US" sz="3000"/>
          </a:p>
          <a:p>
            <a:pPr marL="342900" indent="-34290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Locating Quadrants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charset="2"/>
              <a:buNone/>
            </a:pPr>
            <a:r>
              <a:rPr lang="en-US"/>
              <a:t>Find the quadrant of the following points</a:t>
            </a:r>
          </a:p>
          <a:p>
            <a:pPr marL="609600" indent="-609600" eaLnBrk="1" hangingPunct="1"/>
            <a:r>
              <a:rPr lang="en-US"/>
              <a:t>(0,3)</a:t>
            </a:r>
          </a:p>
          <a:p>
            <a:pPr marL="609600" indent="-609600" eaLnBrk="1" hangingPunct="1"/>
            <a:r>
              <a:rPr lang="en-US"/>
              <a:t>(-2, -1)</a:t>
            </a:r>
          </a:p>
          <a:p>
            <a:pPr marL="609600" indent="-609600" eaLnBrk="1" hangingPunct="1"/>
            <a:r>
              <a:rPr lang="en-US"/>
              <a:t>(2,0)</a:t>
            </a:r>
          </a:p>
          <a:p>
            <a:pPr marL="609600" indent="-609600" eaLnBrk="1" hangingPunct="1"/>
            <a:r>
              <a:rPr lang="en-US"/>
              <a:t>(4,5)</a:t>
            </a:r>
          </a:p>
          <a:p>
            <a:pPr marL="609600" indent="-609600"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Making a Scatter Plot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7244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endParaRPr lang="en-U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2667000" y="60960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V="1">
            <a:off x="2667000" y="27432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Comment 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509963" y="3330575"/>
            <a:ext cx="34925" cy="19050"/>
          </a:xfrm>
          <a:custGeom>
            <a:avLst/>
            <a:gdLst>
              <a:gd name="T0" fmla="*/ 99 w 100"/>
              <a:gd name="T1" fmla="*/ 0 h 51"/>
              <a:gd name="T2" fmla="*/ 75 w 100"/>
              <a:gd name="T3" fmla="*/ 0 h 51"/>
              <a:gd name="T4" fmla="*/ 0 w 100"/>
              <a:gd name="T5" fmla="*/ 50 h 51"/>
              <a:gd name="T6" fmla="*/ 0 60000 65536"/>
              <a:gd name="T7" fmla="*/ 0 60000 65536"/>
              <a:gd name="T8" fmla="*/ 0 60000 65536"/>
              <a:gd name="T9" fmla="*/ 0 w 100"/>
              <a:gd name="T10" fmla="*/ 0 h 51"/>
              <a:gd name="T11" fmla="*/ 100 w 100"/>
              <a:gd name="T12" fmla="*/ 51 h 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" h="51" extrusionOk="0">
                <a:moveTo>
                  <a:pt x="99" y="0"/>
                </a:moveTo>
                <a:cubicBezTo>
                  <a:pt x="91" y="0"/>
                  <a:pt x="83" y="0"/>
                  <a:pt x="75" y="0"/>
                </a:cubicBezTo>
                <a:cubicBezTo>
                  <a:pt x="64" y="32"/>
                  <a:pt x="41" y="40"/>
                  <a:pt x="0" y="5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Comment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187700" y="4133850"/>
            <a:ext cx="179388" cy="741363"/>
          </a:xfrm>
          <a:custGeom>
            <a:avLst/>
            <a:gdLst>
              <a:gd name="T0" fmla="*/ 0 w 497"/>
              <a:gd name="T1" fmla="*/ 2034 h 2059"/>
              <a:gd name="T2" fmla="*/ 0 w 497"/>
              <a:gd name="T3" fmla="*/ 2058 h 2059"/>
              <a:gd name="T4" fmla="*/ 496 w 497"/>
              <a:gd name="T5" fmla="*/ 0 h 2059"/>
              <a:gd name="T6" fmla="*/ 496 w 497"/>
              <a:gd name="T7" fmla="*/ 0 h 2059"/>
              <a:gd name="T8" fmla="*/ 496 w 497"/>
              <a:gd name="T9" fmla="*/ 0 h 20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7"/>
              <a:gd name="T16" fmla="*/ 0 h 2059"/>
              <a:gd name="T17" fmla="*/ 497 w 497"/>
              <a:gd name="T18" fmla="*/ 2059 h 20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7" h="2059" extrusionOk="0">
                <a:moveTo>
                  <a:pt x="0" y="2034"/>
                </a:moveTo>
                <a:cubicBezTo>
                  <a:pt x="0" y="2042"/>
                  <a:pt x="0" y="2050"/>
                  <a:pt x="0" y="2058"/>
                </a:cubicBezTo>
              </a:path>
              <a:path w="497" h="2059" extrusionOk="0">
                <a:moveTo>
                  <a:pt x="496" y="0"/>
                </a:moveTo>
                <a:lnTo>
                  <a:pt x="496" y="0"/>
                </a:ln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Comment 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581400" y="4081463"/>
            <a:ext cx="1588" cy="158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0 w 1"/>
              <a:gd name="T5" fmla="*/ 0 h 1"/>
              <a:gd name="T6" fmla="*/ 0 w 1"/>
              <a:gd name="T7" fmla="*/ 0 h 1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1"/>
              <a:gd name="T14" fmla="*/ 1 w 1"/>
              <a:gd name="T15" fmla="*/ 1 h 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1" extrusionOk="0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5" name="Comment 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32213" y="4276725"/>
            <a:ext cx="349250" cy="992188"/>
          </a:xfrm>
          <a:custGeom>
            <a:avLst/>
            <a:gdLst>
              <a:gd name="T0" fmla="*/ 0 w 969"/>
              <a:gd name="T1" fmla="*/ 2754 h 2755"/>
              <a:gd name="T2" fmla="*/ 25 w 969"/>
              <a:gd name="T3" fmla="*/ 2754 h 2755"/>
              <a:gd name="T4" fmla="*/ 943 w 969"/>
              <a:gd name="T5" fmla="*/ 0 h 2755"/>
              <a:gd name="T6" fmla="*/ 968 w 969"/>
              <a:gd name="T7" fmla="*/ 75 h 2755"/>
              <a:gd name="T8" fmla="*/ 0 60000 65536"/>
              <a:gd name="T9" fmla="*/ 0 60000 65536"/>
              <a:gd name="T10" fmla="*/ 0 60000 65536"/>
              <a:gd name="T11" fmla="*/ 0 60000 65536"/>
              <a:gd name="T12" fmla="*/ 0 w 969"/>
              <a:gd name="T13" fmla="*/ 0 h 2755"/>
              <a:gd name="T14" fmla="*/ 969 w 969"/>
              <a:gd name="T15" fmla="*/ 2755 h 27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9" h="2755" extrusionOk="0">
                <a:moveTo>
                  <a:pt x="0" y="2754"/>
                </a:moveTo>
                <a:cubicBezTo>
                  <a:pt x="8" y="2754"/>
                  <a:pt x="17" y="2754"/>
                  <a:pt x="25" y="2754"/>
                </a:cubicBezTo>
              </a:path>
              <a:path w="969" h="2755" extrusionOk="0">
                <a:moveTo>
                  <a:pt x="943" y="0"/>
                </a:moveTo>
                <a:cubicBezTo>
                  <a:pt x="971" y="28"/>
                  <a:pt x="980" y="42"/>
                  <a:pt x="968" y="75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Comment 1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098925" y="4545013"/>
            <a:ext cx="223838" cy="349250"/>
          </a:xfrm>
          <a:custGeom>
            <a:avLst/>
            <a:gdLst>
              <a:gd name="T0" fmla="*/ 620 w 621"/>
              <a:gd name="T1" fmla="*/ 0 h 968"/>
              <a:gd name="T2" fmla="*/ 546 w 621"/>
              <a:gd name="T3" fmla="*/ 74 h 968"/>
              <a:gd name="T4" fmla="*/ 25 w 621"/>
              <a:gd name="T5" fmla="*/ 942 h 968"/>
              <a:gd name="T6" fmla="*/ 0 w 621"/>
              <a:gd name="T7" fmla="*/ 96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621"/>
              <a:gd name="T13" fmla="*/ 0 h 968"/>
              <a:gd name="T14" fmla="*/ 621 w 621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1" h="968" extrusionOk="0">
                <a:moveTo>
                  <a:pt x="620" y="0"/>
                </a:moveTo>
                <a:cubicBezTo>
                  <a:pt x="595" y="25"/>
                  <a:pt x="571" y="49"/>
                  <a:pt x="546" y="74"/>
                </a:cubicBezTo>
              </a:path>
              <a:path w="621" h="968" extrusionOk="0">
                <a:moveTo>
                  <a:pt x="25" y="942"/>
                </a:moveTo>
                <a:cubicBezTo>
                  <a:pt x="17" y="950"/>
                  <a:pt x="8" y="959"/>
                  <a:pt x="0" y="967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7" name="Comment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67275" y="4518025"/>
            <a:ext cx="44450" cy="73025"/>
          </a:xfrm>
          <a:custGeom>
            <a:avLst/>
            <a:gdLst>
              <a:gd name="T0" fmla="*/ 0 w 125"/>
              <a:gd name="T1" fmla="*/ 124 h 200"/>
              <a:gd name="T2" fmla="*/ 0 w 125"/>
              <a:gd name="T3" fmla="*/ 124 h 200"/>
              <a:gd name="T4" fmla="*/ 0 w 125"/>
              <a:gd name="T5" fmla="*/ 124 h 200"/>
              <a:gd name="T6" fmla="*/ 124 w 125"/>
              <a:gd name="T7" fmla="*/ 0 h 200"/>
              <a:gd name="T8" fmla="*/ 99 w 125"/>
              <a:gd name="T9" fmla="*/ 199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5"/>
              <a:gd name="T16" fmla="*/ 0 h 200"/>
              <a:gd name="T17" fmla="*/ 125 w 125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5" h="200" extrusionOk="0">
                <a:moveTo>
                  <a:pt x="0" y="124"/>
                </a:moveTo>
                <a:lnTo>
                  <a:pt x="0" y="124"/>
                </a:lnTo>
              </a:path>
              <a:path w="125" h="200" extrusionOk="0">
                <a:moveTo>
                  <a:pt x="124" y="0"/>
                </a:moveTo>
                <a:cubicBezTo>
                  <a:pt x="117" y="74"/>
                  <a:pt x="106" y="125"/>
                  <a:pt x="99" y="199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8" name="Comment 1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633913" y="5214938"/>
            <a:ext cx="53975" cy="44450"/>
          </a:xfrm>
          <a:custGeom>
            <a:avLst/>
            <a:gdLst>
              <a:gd name="T0" fmla="*/ 148 w 149"/>
              <a:gd name="T1" fmla="*/ 25 h 125"/>
              <a:gd name="T2" fmla="*/ 24 w 149"/>
              <a:gd name="T3" fmla="*/ 0 h 125"/>
              <a:gd name="T4" fmla="*/ 24 w 149"/>
              <a:gd name="T5" fmla="*/ 99 h 125"/>
              <a:gd name="T6" fmla="*/ 0 w 149"/>
              <a:gd name="T7" fmla="*/ 124 h 125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125"/>
              <a:gd name="T14" fmla="*/ 149 w 149"/>
              <a:gd name="T15" fmla="*/ 125 h 1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125" extrusionOk="0">
                <a:moveTo>
                  <a:pt x="148" y="25"/>
                </a:moveTo>
                <a:cubicBezTo>
                  <a:pt x="95" y="25"/>
                  <a:pt x="66" y="31"/>
                  <a:pt x="24" y="0"/>
                </a:cubicBezTo>
              </a:path>
              <a:path w="149" h="125" extrusionOk="0">
                <a:moveTo>
                  <a:pt x="24" y="99"/>
                </a:moveTo>
                <a:cubicBezTo>
                  <a:pt x="16" y="107"/>
                  <a:pt x="8" y="116"/>
                  <a:pt x="0" y="12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9" name="Comment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68913" y="4044950"/>
            <a:ext cx="9525" cy="9525"/>
          </a:xfrm>
          <a:custGeom>
            <a:avLst/>
            <a:gdLst>
              <a:gd name="T0" fmla="*/ 25 w 26"/>
              <a:gd name="T1" fmla="*/ 0 h 25"/>
              <a:gd name="T2" fmla="*/ 0 w 26"/>
              <a:gd name="T3" fmla="*/ 24 h 25"/>
              <a:gd name="T4" fmla="*/ 0 60000 65536"/>
              <a:gd name="T5" fmla="*/ 0 60000 65536"/>
              <a:gd name="T6" fmla="*/ 0 w 26"/>
              <a:gd name="T7" fmla="*/ 0 h 25"/>
              <a:gd name="T8" fmla="*/ 26 w 26"/>
              <a:gd name="T9" fmla="*/ 25 h 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6" h="25" extrusionOk="0">
                <a:moveTo>
                  <a:pt x="25" y="0"/>
                </a:moveTo>
                <a:cubicBezTo>
                  <a:pt x="17" y="8"/>
                  <a:pt x="8" y="16"/>
                  <a:pt x="0" y="2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0" name="Comment 1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018088" y="3929063"/>
            <a:ext cx="19050" cy="1587"/>
          </a:xfrm>
          <a:custGeom>
            <a:avLst/>
            <a:gdLst>
              <a:gd name="T0" fmla="*/ 50 w 51"/>
              <a:gd name="T1" fmla="*/ 0 h 1"/>
              <a:gd name="T2" fmla="*/ 0 w 51"/>
              <a:gd name="T3" fmla="*/ 0 h 1"/>
              <a:gd name="T4" fmla="*/ 0 60000 65536"/>
              <a:gd name="T5" fmla="*/ 0 60000 65536"/>
              <a:gd name="T6" fmla="*/ 0 w 51"/>
              <a:gd name="T7" fmla="*/ 0 h 1"/>
              <a:gd name="T8" fmla="*/ 51 w 5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" h="1" extrusionOk="0">
                <a:moveTo>
                  <a:pt x="50" y="0"/>
                </a:moveTo>
                <a:cubicBezTo>
                  <a:pt x="25" y="0"/>
                  <a:pt x="17" y="0"/>
                  <a:pt x="0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1" name="Comment 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313238" y="3830638"/>
            <a:ext cx="26987" cy="1587"/>
          </a:xfrm>
          <a:custGeom>
            <a:avLst/>
            <a:gdLst>
              <a:gd name="T0" fmla="*/ 74 w 75"/>
              <a:gd name="T1" fmla="*/ 0 h 1"/>
              <a:gd name="T2" fmla="*/ 0 w 75"/>
              <a:gd name="T3" fmla="*/ 0 h 1"/>
              <a:gd name="T4" fmla="*/ 0 60000 65536"/>
              <a:gd name="T5" fmla="*/ 0 60000 65536"/>
              <a:gd name="T6" fmla="*/ 0 w 75"/>
              <a:gd name="T7" fmla="*/ 0 h 1"/>
              <a:gd name="T8" fmla="*/ 75 w 75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5" h="1" extrusionOk="0">
                <a:moveTo>
                  <a:pt x="74" y="0"/>
                </a:moveTo>
                <a:cubicBezTo>
                  <a:pt x="41" y="0"/>
                  <a:pt x="25" y="0"/>
                  <a:pt x="0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2" name="Comment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956050" y="3562350"/>
            <a:ext cx="9525" cy="1588"/>
          </a:xfrm>
          <a:custGeom>
            <a:avLst/>
            <a:gdLst>
              <a:gd name="T0" fmla="*/ 0 w 26"/>
              <a:gd name="T1" fmla="*/ 0 h 1"/>
              <a:gd name="T2" fmla="*/ 25 w 26"/>
              <a:gd name="T3" fmla="*/ 0 h 1"/>
              <a:gd name="T4" fmla="*/ 0 60000 65536"/>
              <a:gd name="T5" fmla="*/ 0 60000 65536"/>
              <a:gd name="T6" fmla="*/ 0 w 26"/>
              <a:gd name="T7" fmla="*/ 0 h 1"/>
              <a:gd name="T8" fmla="*/ 26 w 2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6" h="1" extrusionOk="0">
                <a:moveTo>
                  <a:pt x="0" y="0"/>
                </a:moveTo>
                <a:cubicBezTo>
                  <a:pt x="8" y="0"/>
                  <a:pt x="17" y="0"/>
                  <a:pt x="25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3" name="Comment 1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170488" y="3276600"/>
            <a:ext cx="36512" cy="28575"/>
          </a:xfrm>
          <a:custGeom>
            <a:avLst/>
            <a:gdLst>
              <a:gd name="T0" fmla="*/ 0 w 100"/>
              <a:gd name="T1" fmla="*/ 0 h 76"/>
              <a:gd name="T2" fmla="*/ 99 w 100"/>
              <a:gd name="T3" fmla="*/ 75 h 76"/>
              <a:gd name="T4" fmla="*/ 0 60000 65536"/>
              <a:gd name="T5" fmla="*/ 0 60000 65536"/>
              <a:gd name="T6" fmla="*/ 0 w 100"/>
              <a:gd name="T7" fmla="*/ 0 h 76"/>
              <a:gd name="T8" fmla="*/ 100 w 100"/>
              <a:gd name="T9" fmla="*/ 76 h 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0" h="76" extrusionOk="0">
                <a:moveTo>
                  <a:pt x="0" y="0"/>
                </a:moveTo>
                <a:cubicBezTo>
                  <a:pt x="44" y="26"/>
                  <a:pt x="64" y="40"/>
                  <a:pt x="99" y="75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4" name="Comment 1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367338" y="3463925"/>
            <a:ext cx="53975" cy="46038"/>
          </a:xfrm>
          <a:custGeom>
            <a:avLst/>
            <a:gdLst>
              <a:gd name="T0" fmla="*/ 148 w 149"/>
              <a:gd name="T1" fmla="*/ 0 h 125"/>
              <a:gd name="T2" fmla="*/ 24 w 149"/>
              <a:gd name="T3" fmla="*/ 99 h 125"/>
              <a:gd name="T4" fmla="*/ 0 w 149"/>
              <a:gd name="T5" fmla="*/ 124 h 125"/>
              <a:gd name="T6" fmla="*/ 0 60000 65536"/>
              <a:gd name="T7" fmla="*/ 0 60000 65536"/>
              <a:gd name="T8" fmla="*/ 0 60000 65536"/>
              <a:gd name="T9" fmla="*/ 0 w 149"/>
              <a:gd name="T10" fmla="*/ 0 h 125"/>
              <a:gd name="T11" fmla="*/ 149 w 149"/>
              <a:gd name="T12" fmla="*/ 125 h 1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9" h="125" extrusionOk="0">
                <a:moveTo>
                  <a:pt x="148" y="0"/>
                </a:moveTo>
                <a:cubicBezTo>
                  <a:pt x="107" y="42"/>
                  <a:pt x="70" y="65"/>
                  <a:pt x="24" y="99"/>
                </a:cubicBezTo>
                <a:cubicBezTo>
                  <a:pt x="16" y="107"/>
                  <a:pt x="8" y="116"/>
                  <a:pt x="0" y="12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5" name="Comment 1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05475" y="3741738"/>
            <a:ext cx="9525" cy="53975"/>
          </a:xfrm>
          <a:custGeom>
            <a:avLst/>
            <a:gdLst>
              <a:gd name="T0" fmla="*/ 0 w 26"/>
              <a:gd name="T1" fmla="*/ 0 h 150"/>
              <a:gd name="T2" fmla="*/ 25 w 26"/>
              <a:gd name="T3" fmla="*/ 149 h 150"/>
              <a:gd name="T4" fmla="*/ 0 60000 65536"/>
              <a:gd name="T5" fmla="*/ 0 60000 65536"/>
              <a:gd name="T6" fmla="*/ 0 w 26"/>
              <a:gd name="T7" fmla="*/ 0 h 150"/>
              <a:gd name="T8" fmla="*/ 26 w 26"/>
              <a:gd name="T9" fmla="*/ 150 h 15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6" h="150" extrusionOk="0">
                <a:moveTo>
                  <a:pt x="0" y="0"/>
                </a:moveTo>
                <a:cubicBezTo>
                  <a:pt x="0" y="62"/>
                  <a:pt x="17" y="92"/>
                  <a:pt x="25" y="149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6" name="Comment 2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45200" y="4232275"/>
            <a:ext cx="19050" cy="9525"/>
          </a:xfrm>
          <a:custGeom>
            <a:avLst/>
            <a:gdLst>
              <a:gd name="T0" fmla="*/ 49 w 50"/>
              <a:gd name="T1" fmla="*/ 25 h 26"/>
              <a:gd name="T2" fmla="*/ 0 w 50"/>
              <a:gd name="T3" fmla="*/ 0 h 26"/>
              <a:gd name="T4" fmla="*/ 0 60000 65536"/>
              <a:gd name="T5" fmla="*/ 0 60000 65536"/>
              <a:gd name="T6" fmla="*/ 0 w 50"/>
              <a:gd name="T7" fmla="*/ 0 h 26"/>
              <a:gd name="T8" fmla="*/ 50 w 50"/>
              <a:gd name="T9" fmla="*/ 26 h 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" h="26" extrusionOk="0">
                <a:moveTo>
                  <a:pt x="49" y="25"/>
                </a:moveTo>
                <a:cubicBezTo>
                  <a:pt x="21" y="25"/>
                  <a:pt x="11" y="22"/>
                  <a:pt x="0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7" name="Comment 2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153025" y="5072063"/>
            <a:ext cx="7938" cy="44450"/>
          </a:xfrm>
          <a:custGeom>
            <a:avLst/>
            <a:gdLst>
              <a:gd name="T0" fmla="*/ 0 w 26"/>
              <a:gd name="T1" fmla="*/ 0 h 125"/>
              <a:gd name="T2" fmla="*/ 25 w 26"/>
              <a:gd name="T3" fmla="*/ 99 h 125"/>
              <a:gd name="T4" fmla="*/ 25 w 26"/>
              <a:gd name="T5" fmla="*/ 124 h 125"/>
              <a:gd name="T6" fmla="*/ 0 60000 65536"/>
              <a:gd name="T7" fmla="*/ 0 60000 65536"/>
              <a:gd name="T8" fmla="*/ 0 60000 65536"/>
              <a:gd name="T9" fmla="*/ 0 w 26"/>
              <a:gd name="T10" fmla="*/ 0 h 125"/>
              <a:gd name="T11" fmla="*/ 26 w 26"/>
              <a:gd name="T12" fmla="*/ 125 h 1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" h="125" extrusionOk="0">
                <a:moveTo>
                  <a:pt x="0" y="0"/>
                </a:moveTo>
                <a:cubicBezTo>
                  <a:pt x="10" y="39"/>
                  <a:pt x="25" y="55"/>
                  <a:pt x="25" y="99"/>
                </a:cubicBezTo>
                <a:cubicBezTo>
                  <a:pt x="25" y="107"/>
                  <a:pt x="25" y="116"/>
                  <a:pt x="25" y="12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8" name="Comment 2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813425" y="4857750"/>
            <a:ext cx="88900" cy="90488"/>
          </a:xfrm>
          <a:custGeom>
            <a:avLst/>
            <a:gdLst>
              <a:gd name="T0" fmla="*/ 248 w 249"/>
              <a:gd name="T1" fmla="*/ 248 h 249"/>
              <a:gd name="T2" fmla="*/ 99 w 249"/>
              <a:gd name="T3" fmla="*/ 124 h 249"/>
              <a:gd name="T4" fmla="*/ 0 w 249"/>
              <a:gd name="T5" fmla="*/ 0 h 249"/>
              <a:gd name="T6" fmla="*/ 0 60000 65536"/>
              <a:gd name="T7" fmla="*/ 0 60000 65536"/>
              <a:gd name="T8" fmla="*/ 0 60000 65536"/>
              <a:gd name="T9" fmla="*/ 0 w 249"/>
              <a:gd name="T10" fmla="*/ 0 h 249"/>
              <a:gd name="T11" fmla="*/ 249 w 249"/>
              <a:gd name="T12" fmla="*/ 249 h 2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9" h="249" extrusionOk="0">
                <a:moveTo>
                  <a:pt x="248" y="248"/>
                </a:moveTo>
                <a:cubicBezTo>
                  <a:pt x="200" y="200"/>
                  <a:pt x="148" y="170"/>
                  <a:pt x="99" y="124"/>
                </a:cubicBezTo>
                <a:cubicBezTo>
                  <a:pt x="45" y="70"/>
                  <a:pt x="25" y="48"/>
                  <a:pt x="0" y="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9" name="Comment 2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24463" y="5456238"/>
            <a:ext cx="1587" cy="158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0 w 1"/>
              <a:gd name="T5" fmla="*/ 0 h 1"/>
              <a:gd name="T6" fmla="*/ 0 60000 65536"/>
              <a:gd name="T7" fmla="*/ 0 60000 65536"/>
              <a:gd name="T8" fmla="*/ 0 60000 65536"/>
              <a:gd name="T9" fmla="*/ 0 w 1"/>
              <a:gd name="T10" fmla="*/ 0 h 1"/>
              <a:gd name="T11" fmla="*/ 1 w 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" h="1" extrusionOk="0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0" name="Comment 2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991225" y="5330825"/>
            <a:ext cx="1588" cy="1588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0 60000 65536"/>
              <a:gd name="T5" fmla="*/ 0 60000 65536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" extrusionOk="0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1" name="Comment 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438525" y="1990725"/>
            <a:ext cx="500063" cy="501650"/>
          </a:xfrm>
          <a:custGeom>
            <a:avLst/>
            <a:gdLst>
              <a:gd name="T0" fmla="*/ 25 w 1390"/>
              <a:gd name="T1" fmla="*/ 373 h 1391"/>
              <a:gd name="T2" fmla="*/ 0 w 1390"/>
              <a:gd name="T3" fmla="*/ 397 h 1391"/>
              <a:gd name="T4" fmla="*/ 25 w 1390"/>
              <a:gd name="T5" fmla="*/ 497 h 1391"/>
              <a:gd name="T6" fmla="*/ 49 w 1390"/>
              <a:gd name="T7" fmla="*/ 670 h 1391"/>
              <a:gd name="T8" fmla="*/ 99 w 1390"/>
              <a:gd name="T9" fmla="*/ 918 h 1391"/>
              <a:gd name="T10" fmla="*/ 124 w 1390"/>
              <a:gd name="T11" fmla="*/ 1191 h 1391"/>
              <a:gd name="T12" fmla="*/ 124 w 1390"/>
              <a:gd name="T13" fmla="*/ 1265 h 1391"/>
              <a:gd name="T14" fmla="*/ 74 w 1390"/>
              <a:gd name="T15" fmla="*/ 298 h 1391"/>
              <a:gd name="T16" fmla="*/ 49 w 1390"/>
              <a:gd name="T17" fmla="*/ 273 h 1391"/>
              <a:gd name="T18" fmla="*/ 99 w 1390"/>
              <a:gd name="T19" fmla="*/ 348 h 1391"/>
              <a:gd name="T20" fmla="*/ 198 w 1390"/>
              <a:gd name="T21" fmla="*/ 521 h 1391"/>
              <a:gd name="T22" fmla="*/ 372 w 1390"/>
              <a:gd name="T23" fmla="*/ 720 h 1391"/>
              <a:gd name="T24" fmla="*/ 496 w 1390"/>
              <a:gd name="T25" fmla="*/ 893 h 1391"/>
              <a:gd name="T26" fmla="*/ 620 w 1390"/>
              <a:gd name="T27" fmla="*/ 1042 h 1391"/>
              <a:gd name="T28" fmla="*/ 670 w 1390"/>
              <a:gd name="T29" fmla="*/ 1117 h 1391"/>
              <a:gd name="T30" fmla="*/ 620 w 1390"/>
              <a:gd name="T31" fmla="*/ 0 h 1391"/>
              <a:gd name="T32" fmla="*/ 620 w 1390"/>
              <a:gd name="T33" fmla="*/ 1265 h 1391"/>
              <a:gd name="T34" fmla="*/ 1091 w 1390"/>
              <a:gd name="T35" fmla="*/ 819 h 1391"/>
              <a:gd name="T36" fmla="*/ 1042 w 1390"/>
              <a:gd name="T37" fmla="*/ 794 h 1391"/>
              <a:gd name="T38" fmla="*/ 1017 w 1390"/>
              <a:gd name="T39" fmla="*/ 943 h 1391"/>
              <a:gd name="T40" fmla="*/ 1042 w 1390"/>
              <a:gd name="T41" fmla="*/ 1117 h 1391"/>
              <a:gd name="T42" fmla="*/ 1091 w 1390"/>
              <a:gd name="T43" fmla="*/ 1290 h 1391"/>
              <a:gd name="T44" fmla="*/ 1215 w 1390"/>
              <a:gd name="T45" fmla="*/ 1390 h 1391"/>
              <a:gd name="T46" fmla="*/ 1314 w 1390"/>
              <a:gd name="T47" fmla="*/ 1340 h 1391"/>
              <a:gd name="T48" fmla="*/ 1389 w 1390"/>
              <a:gd name="T49" fmla="*/ 1216 h 1391"/>
              <a:gd name="T50" fmla="*/ 1364 w 1390"/>
              <a:gd name="T51" fmla="*/ 1042 h 1391"/>
              <a:gd name="T52" fmla="*/ 1290 w 1390"/>
              <a:gd name="T53" fmla="*/ 918 h 1391"/>
              <a:gd name="T54" fmla="*/ 1190 w 1390"/>
              <a:gd name="T55" fmla="*/ 844 h 1391"/>
              <a:gd name="T56" fmla="*/ 1166 w 1390"/>
              <a:gd name="T57" fmla="*/ 844 h 139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390"/>
              <a:gd name="T88" fmla="*/ 0 h 1391"/>
              <a:gd name="T89" fmla="*/ 1390 w 1390"/>
              <a:gd name="T90" fmla="*/ 1391 h 1391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390" h="1391" extrusionOk="0">
                <a:moveTo>
                  <a:pt x="25" y="373"/>
                </a:moveTo>
                <a:cubicBezTo>
                  <a:pt x="0" y="373"/>
                  <a:pt x="15" y="355"/>
                  <a:pt x="0" y="397"/>
                </a:cubicBezTo>
                <a:cubicBezTo>
                  <a:pt x="40" y="410"/>
                  <a:pt x="25" y="446"/>
                  <a:pt x="25" y="497"/>
                </a:cubicBezTo>
                <a:cubicBezTo>
                  <a:pt x="25" y="554"/>
                  <a:pt x="49" y="607"/>
                  <a:pt x="49" y="670"/>
                </a:cubicBezTo>
                <a:cubicBezTo>
                  <a:pt x="49" y="757"/>
                  <a:pt x="87" y="834"/>
                  <a:pt x="99" y="918"/>
                </a:cubicBezTo>
                <a:cubicBezTo>
                  <a:pt x="113" y="1014"/>
                  <a:pt x="98" y="1105"/>
                  <a:pt x="124" y="1191"/>
                </a:cubicBezTo>
                <a:cubicBezTo>
                  <a:pt x="130" y="1211"/>
                  <a:pt x="124" y="1244"/>
                  <a:pt x="124" y="1265"/>
                </a:cubicBezTo>
              </a:path>
              <a:path w="1390" h="1391" extrusionOk="0">
                <a:moveTo>
                  <a:pt x="74" y="298"/>
                </a:moveTo>
                <a:cubicBezTo>
                  <a:pt x="74" y="273"/>
                  <a:pt x="74" y="265"/>
                  <a:pt x="49" y="273"/>
                </a:cubicBezTo>
                <a:cubicBezTo>
                  <a:pt x="61" y="308"/>
                  <a:pt x="74" y="306"/>
                  <a:pt x="99" y="348"/>
                </a:cubicBezTo>
                <a:cubicBezTo>
                  <a:pt x="130" y="402"/>
                  <a:pt x="160" y="472"/>
                  <a:pt x="198" y="521"/>
                </a:cubicBezTo>
                <a:cubicBezTo>
                  <a:pt x="252" y="591"/>
                  <a:pt x="323" y="647"/>
                  <a:pt x="372" y="720"/>
                </a:cubicBezTo>
                <a:cubicBezTo>
                  <a:pt x="411" y="778"/>
                  <a:pt x="460" y="834"/>
                  <a:pt x="496" y="893"/>
                </a:cubicBezTo>
                <a:cubicBezTo>
                  <a:pt x="537" y="960"/>
                  <a:pt x="578" y="988"/>
                  <a:pt x="620" y="1042"/>
                </a:cubicBezTo>
                <a:cubicBezTo>
                  <a:pt x="635" y="1062"/>
                  <a:pt x="645" y="1092"/>
                  <a:pt x="670" y="1117"/>
                </a:cubicBezTo>
              </a:path>
              <a:path w="1390" h="1391" extrusionOk="0">
                <a:moveTo>
                  <a:pt x="620" y="0"/>
                </a:moveTo>
                <a:cubicBezTo>
                  <a:pt x="620" y="422"/>
                  <a:pt x="620" y="843"/>
                  <a:pt x="620" y="1265"/>
                </a:cubicBezTo>
              </a:path>
              <a:path w="1390" h="1391" extrusionOk="0">
                <a:moveTo>
                  <a:pt x="1091" y="819"/>
                </a:moveTo>
                <a:cubicBezTo>
                  <a:pt x="1052" y="806"/>
                  <a:pt x="1081" y="807"/>
                  <a:pt x="1042" y="794"/>
                </a:cubicBezTo>
                <a:cubicBezTo>
                  <a:pt x="1042" y="854"/>
                  <a:pt x="1027" y="887"/>
                  <a:pt x="1017" y="943"/>
                </a:cubicBezTo>
                <a:cubicBezTo>
                  <a:pt x="1006" y="1008"/>
                  <a:pt x="1038" y="1055"/>
                  <a:pt x="1042" y="1117"/>
                </a:cubicBezTo>
                <a:cubicBezTo>
                  <a:pt x="1045" y="1171"/>
                  <a:pt x="1061" y="1241"/>
                  <a:pt x="1091" y="1290"/>
                </a:cubicBezTo>
                <a:cubicBezTo>
                  <a:pt x="1114" y="1328"/>
                  <a:pt x="1174" y="1385"/>
                  <a:pt x="1215" y="1390"/>
                </a:cubicBezTo>
                <a:cubicBezTo>
                  <a:pt x="1267" y="1396"/>
                  <a:pt x="1279" y="1375"/>
                  <a:pt x="1314" y="1340"/>
                </a:cubicBezTo>
                <a:cubicBezTo>
                  <a:pt x="1353" y="1301"/>
                  <a:pt x="1375" y="1263"/>
                  <a:pt x="1389" y="1216"/>
                </a:cubicBezTo>
                <a:cubicBezTo>
                  <a:pt x="1408" y="1154"/>
                  <a:pt x="1377" y="1097"/>
                  <a:pt x="1364" y="1042"/>
                </a:cubicBezTo>
                <a:cubicBezTo>
                  <a:pt x="1354" y="998"/>
                  <a:pt x="1323" y="955"/>
                  <a:pt x="1290" y="918"/>
                </a:cubicBezTo>
                <a:cubicBezTo>
                  <a:pt x="1264" y="889"/>
                  <a:pt x="1224" y="856"/>
                  <a:pt x="1190" y="844"/>
                </a:cubicBezTo>
                <a:cubicBezTo>
                  <a:pt x="1182" y="844"/>
                  <a:pt x="1174" y="844"/>
                  <a:pt x="1166" y="844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2" name="Comment 2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152900" y="1938338"/>
            <a:ext cx="1384300" cy="669925"/>
          </a:xfrm>
          <a:custGeom>
            <a:avLst/>
            <a:gdLst>
              <a:gd name="T0" fmla="*/ 273 w 3846"/>
              <a:gd name="T1" fmla="*/ 396 h 1861"/>
              <a:gd name="T2" fmla="*/ 645 w 3846"/>
              <a:gd name="T3" fmla="*/ 372 h 1861"/>
              <a:gd name="T4" fmla="*/ 471 w 3846"/>
              <a:gd name="T5" fmla="*/ 372 h 1861"/>
              <a:gd name="T6" fmla="*/ 571 w 3846"/>
              <a:gd name="T7" fmla="*/ 942 h 1861"/>
              <a:gd name="T8" fmla="*/ 645 w 3846"/>
              <a:gd name="T9" fmla="*/ 1488 h 1861"/>
              <a:gd name="T10" fmla="*/ 893 w 3846"/>
              <a:gd name="T11" fmla="*/ 942 h 1861"/>
              <a:gd name="T12" fmla="*/ 1017 w 3846"/>
              <a:gd name="T13" fmla="*/ 1339 h 1861"/>
              <a:gd name="T14" fmla="*/ 1042 w 3846"/>
              <a:gd name="T15" fmla="*/ 1612 h 1861"/>
              <a:gd name="T16" fmla="*/ 1017 w 3846"/>
              <a:gd name="T17" fmla="*/ 1364 h 1861"/>
              <a:gd name="T18" fmla="*/ 1191 w 3846"/>
              <a:gd name="T19" fmla="*/ 1041 h 1861"/>
              <a:gd name="T20" fmla="*/ 1464 w 3846"/>
              <a:gd name="T21" fmla="*/ 843 h 1861"/>
              <a:gd name="T22" fmla="*/ 1811 w 3846"/>
              <a:gd name="T23" fmla="*/ 1265 h 1861"/>
              <a:gd name="T24" fmla="*/ 1935 w 3846"/>
              <a:gd name="T25" fmla="*/ 1066 h 1861"/>
              <a:gd name="T26" fmla="*/ 1836 w 3846"/>
              <a:gd name="T27" fmla="*/ 967 h 1861"/>
              <a:gd name="T28" fmla="*/ 1687 w 3846"/>
              <a:gd name="T29" fmla="*/ 1141 h 1861"/>
              <a:gd name="T30" fmla="*/ 1761 w 3846"/>
              <a:gd name="T31" fmla="*/ 1562 h 1861"/>
              <a:gd name="T32" fmla="*/ 1910 w 3846"/>
              <a:gd name="T33" fmla="*/ 1835 h 1861"/>
              <a:gd name="T34" fmla="*/ 2282 w 3846"/>
              <a:gd name="T35" fmla="*/ 942 h 1861"/>
              <a:gd name="T36" fmla="*/ 2332 w 3846"/>
              <a:gd name="T37" fmla="*/ 1190 h 1861"/>
              <a:gd name="T38" fmla="*/ 2406 w 3846"/>
              <a:gd name="T39" fmla="*/ 1538 h 1861"/>
              <a:gd name="T40" fmla="*/ 2456 w 3846"/>
              <a:gd name="T41" fmla="*/ 1736 h 1861"/>
              <a:gd name="T42" fmla="*/ 2456 w 3846"/>
              <a:gd name="T43" fmla="*/ 1240 h 1861"/>
              <a:gd name="T44" fmla="*/ 2605 w 3846"/>
              <a:gd name="T45" fmla="*/ 967 h 1861"/>
              <a:gd name="T46" fmla="*/ 2803 w 3846"/>
              <a:gd name="T47" fmla="*/ 1041 h 1861"/>
              <a:gd name="T48" fmla="*/ 2927 w 3846"/>
              <a:gd name="T49" fmla="*/ 1413 h 1861"/>
              <a:gd name="T50" fmla="*/ 2977 w 3846"/>
              <a:gd name="T51" fmla="*/ 1711 h 1861"/>
              <a:gd name="T52" fmla="*/ 3374 w 3846"/>
              <a:gd name="T53" fmla="*/ 992 h 1861"/>
              <a:gd name="T54" fmla="*/ 3299 w 3846"/>
              <a:gd name="T55" fmla="*/ 818 h 1861"/>
              <a:gd name="T56" fmla="*/ 3150 w 3846"/>
              <a:gd name="T57" fmla="*/ 917 h 1861"/>
              <a:gd name="T58" fmla="*/ 3126 w 3846"/>
              <a:gd name="T59" fmla="*/ 1463 h 1861"/>
              <a:gd name="T60" fmla="*/ 3274 w 3846"/>
              <a:gd name="T61" fmla="*/ 1662 h 1861"/>
              <a:gd name="T62" fmla="*/ 3398 w 3846"/>
              <a:gd name="T63" fmla="*/ 1413 h 1861"/>
              <a:gd name="T64" fmla="*/ 3324 w 3846"/>
              <a:gd name="T65" fmla="*/ 99 h 1861"/>
              <a:gd name="T66" fmla="*/ 3299 w 3846"/>
              <a:gd name="T67" fmla="*/ 74 h 1861"/>
              <a:gd name="T68" fmla="*/ 3374 w 3846"/>
              <a:gd name="T69" fmla="*/ 471 h 1861"/>
              <a:gd name="T70" fmla="*/ 3473 w 3846"/>
              <a:gd name="T71" fmla="*/ 1066 h 1861"/>
              <a:gd name="T72" fmla="*/ 3597 w 3846"/>
              <a:gd name="T73" fmla="*/ 1562 h 1861"/>
              <a:gd name="T74" fmla="*/ 3770 w 3846"/>
              <a:gd name="T75" fmla="*/ 1835 h 186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846"/>
              <a:gd name="T115" fmla="*/ 0 h 1861"/>
              <a:gd name="T116" fmla="*/ 3846 w 3846"/>
              <a:gd name="T117" fmla="*/ 1861 h 186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846" h="1861" extrusionOk="0">
                <a:moveTo>
                  <a:pt x="0" y="421"/>
                </a:moveTo>
                <a:cubicBezTo>
                  <a:pt x="97" y="421"/>
                  <a:pt x="182" y="411"/>
                  <a:pt x="273" y="396"/>
                </a:cubicBezTo>
                <a:cubicBezTo>
                  <a:pt x="337" y="385"/>
                  <a:pt x="407" y="375"/>
                  <a:pt x="471" y="372"/>
                </a:cubicBezTo>
                <a:cubicBezTo>
                  <a:pt x="529" y="369"/>
                  <a:pt x="587" y="372"/>
                  <a:pt x="645" y="372"/>
                </a:cubicBezTo>
              </a:path>
              <a:path w="3846" h="1861" extrusionOk="0">
                <a:moveTo>
                  <a:pt x="447" y="223"/>
                </a:moveTo>
                <a:cubicBezTo>
                  <a:pt x="447" y="282"/>
                  <a:pt x="461" y="316"/>
                  <a:pt x="471" y="372"/>
                </a:cubicBezTo>
                <a:cubicBezTo>
                  <a:pt x="485" y="453"/>
                  <a:pt x="512" y="537"/>
                  <a:pt x="521" y="620"/>
                </a:cubicBezTo>
                <a:cubicBezTo>
                  <a:pt x="533" y="726"/>
                  <a:pt x="551" y="838"/>
                  <a:pt x="571" y="942"/>
                </a:cubicBezTo>
                <a:cubicBezTo>
                  <a:pt x="593" y="1054"/>
                  <a:pt x="615" y="1175"/>
                  <a:pt x="620" y="1289"/>
                </a:cubicBezTo>
                <a:cubicBezTo>
                  <a:pt x="623" y="1363"/>
                  <a:pt x="645" y="1415"/>
                  <a:pt x="645" y="1488"/>
                </a:cubicBezTo>
              </a:path>
              <a:path w="3846" h="1861" extrusionOk="0">
                <a:moveTo>
                  <a:pt x="868" y="843"/>
                </a:moveTo>
                <a:cubicBezTo>
                  <a:pt x="878" y="873"/>
                  <a:pt x="875" y="899"/>
                  <a:pt x="893" y="942"/>
                </a:cubicBezTo>
                <a:cubicBezTo>
                  <a:pt x="920" y="1005"/>
                  <a:pt x="956" y="1040"/>
                  <a:pt x="968" y="1116"/>
                </a:cubicBezTo>
                <a:cubicBezTo>
                  <a:pt x="979" y="1192"/>
                  <a:pt x="1006" y="1262"/>
                  <a:pt x="1017" y="1339"/>
                </a:cubicBezTo>
                <a:cubicBezTo>
                  <a:pt x="1026" y="1402"/>
                  <a:pt x="1038" y="1454"/>
                  <a:pt x="1042" y="1513"/>
                </a:cubicBezTo>
                <a:cubicBezTo>
                  <a:pt x="1044" y="1545"/>
                  <a:pt x="1042" y="1579"/>
                  <a:pt x="1042" y="1612"/>
                </a:cubicBezTo>
                <a:cubicBezTo>
                  <a:pt x="1029" y="1561"/>
                  <a:pt x="1017" y="1549"/>
                  <a:pt x="1017" y="1488"/>
                </a:cubicBezTo>
                <a:cubicBezTo>
                  <a:pt x="1017" y="1434"/>
                  <a:pt x="1006" y="1419"/>
                  <a:pt x="1017" y="1364"/>
                </a:cubicBezTo>
                <a:cubicBezTo>
                  <a:pt x="1033" y="1287"/>
                  <a:pt x="1016" y="1258"/>
                  <a:pt x="1067" y="1190"/>
                </a:cubicBezTo>
                <a:cubicBezTo>
                  <a:pt x="1105" y="1139"/>
                  <a:pt x="1156" y="1093"/>
                  <a:pt x="1191" y="1041"/>
                </a:cubicBezTo>
                <a:cubicBezTo>
                  <a:pt x="1234" y="978"/>
                  <a:pt x="1284" y="968"/>
                  <a:pt x="1340" y="917"/>
                </a:cubicBezTo>
                <a:cubicBezTo>
                  <a:pt x="1386" y="876"/>
                  <a:pt x="1415" y="872"/>
                  <a:pt x="1464" y="843"/>
                </a:cubicBezTo>
              </a:path>
              <a:path w="3846" h="1861" extrusionOk="0">
                <a:moveTo>
                  <a:pt x="1737" y="1314"/>
                </a:moveTo>
                <a:cubicBezTo>
                  <a:pt x="1765" y="1304"/>
                  <a:pt x="1779" y="1293"/>
                  <a:pt x="1811" y="1265"/>
                </a:cubicBezTo>
                <a:cubicBezTo>
                  <a:pt x="1850" y="1231"/>
                  <a:pt x="1854" y="1200"/>
                  <a:pt x="1885" y="1165"/>
                </a:cubicBezTo>
                <a:cubicBezTo>
                  <a:pt x="1910" y="1137"/>
                  <a:pt x="1931" y="1103"/>
                  <a:pt x="1935" y="1066"/>
                </a:cubicBezTo>
                <a:cubicBezTo>
                  <a:pt x="1941" y="1014"/>
                  <a:pt x="1920" y="1011"/>
                  <a:pt x="1910" y="992"/>
                </a:cubicBezTo>
                <a:cubicBezTo>
                  <a:pt x="1893" y="957"/>
                  <a:pt x="1884" y="967"/>
                  <a:pt x="1836" y="967"/>
                </a:cubicBezTo>
                <a:cubicBezTo>
                  <a:pt x="1810" y="967"/>
                  <a:pt x="1749" y="974"/>
                  <a:pt x="1737" y="992"/>
                </a:cubicBezTo>
                <a:cubicBezTo>
                  <a:pt x="1705" y="1042"/>
                  <a:pt x="1687" y="1074"/>
                  <a:pt x="1687" y="1141"/>
                </a:cubicBezTo>
                <a:cubicBezTo>
                  <a:pt x="1687" y="1215"/>
                  <a:pt x="1708" y="1269"/>
                  <a:pt x="1712" y="1339"/>
                </a:cubicBezTo>
                <a:cubicBezTo>
                  <a:pt x="1716" y="1418"/>
                  <a:pt x="1749" y="1488"/>
                  <a:pt x="1761" y="1562"/>
                </a:cubicBezTo>
                <a:cubicBezTo>
                  <a:pt x="1772" y="1630"/>
                  <a:pt x="1814" y="1666"/>
                  <a:pt x="1836" y="1736"/>
                </a:cubicBezTo>
                <a:cubicBezTo>
                  <a:pt x="1846" y="1767"/>
                  <a:pt x="1873" y="1819"/>
                  <a:pt x="1910" y="1835"/>
                </a:cubicBezTo>
                <a:cubicBezTo>
                  <a:pt x="1918" y="1835"/>
                  <a:pt x="1927" y="1835"/>
                  <a:pt x="1935" y="1835"/>
                </a:cubicBezTo>
              </a:path>
              <a:path w="3846" h="1861" extrusionOk="0">
                <a:moveTo>
                  <a:pt x="2282" y="942"/>
                </a:moveTo>
                <a:cubicBezTo>
                  <a:pt x="2282" y="989"/>
                  <a:pt x="2299" y="1005"/>
                  <a:pt x="2307" y="1041"/>
                </a:cubicBezTo>
                <a:cubicBezTo>
                  <a:pt x="2317" y="1087"/>
                  <a:pt x="2324" y="1152"/>
                  <a:pt x="2332" y="1190"/>
                </a:cubicBezTo>
                <a:cubicBezTo>
                  <a:pt x="2344" y="1248"/>
                  <a:pt x="2371" y="1313"/>
                  <a:pt x="2381" y="1364"/>
                </a:cubicBezTo>
                <a:cubicBezTo>
                  <a:pt x="2393" y="1424"/>
                  <a:pt x="2401" y="1481"/>
                  <a:pt x="2406" y="1538"/>
                </a:cubicBezTo>
                <a:cubicBezTo>
                  <a:pt x="2410" y="1583"/>
                  <a:pt x="2427" y="1618"/>
                  <a:pt x="2431" y="1662"/>
                </a:cubicBezTo>
                <a:cubicBezTo>
                  <a:pt x="2435" y="1702"/>
                  <a:pt x="2456" y="1680"/>
                  <a:pt x="2456" y="1736"/>
                </a:cubicBezTo>
                <a:cubicBezTo>
                  <a:pt x="2427" y="1698"/>
                  <a:pt x="2431" y="1685"/>
                  <a:pt x="2431" y="1637"/>
                </a:cubicBezTo>
                <a:cubicBezTo>
                  <a:pt x="2431" y="1499"/>
                  <a:pt x="2434" y="1370"/>
                  <a:pt x="2456" y="1240"/>
                </a:cubicBezTo>
                <a:cubicBezTo>
                  <a:pt x="2467" y="1172"/>
                  <a:pt x="2496" y="1155"/>
                  <a:pt x="2530" y="1091"/>
                </a:cubicBezTo>
                <a:cubicBezTo>
                  <a:pt x="2551" y="1050"/>
                  <a:pt x="2557" y="989"/>
                  <a:pt x="2605" y="967"/>
                </a:cubicBezTo>
                <a:cubicBezTo>
                  <a:pt x="2628" y="957"/>
                  <a:pt x="2699" y="925"/>
                  <a:pt x="2729" y="942"/>
                </a:cubicBezTo>
                <a:cubicBezTo>
                  <a:pt x="2789" y="975"/>
                  <a:pt x="2762" y="980"/>
                  <a:pt x="2803" y="1041"/>
                </a:cubicBezTo>
                <a:cubicBezTo>
                  <a:pt x="2845" y="1103"/>
                  <a:pt x="2856" y="1147"/>
                  <a:pt x="2878" y="1215"/>
                </a:cubicBezTo>
                <a:cubicBezTo>
                  <a:pt x="2899" y="1280"/>
                  <a:pt x="2906" y="1350"/>
                  <a:pt x="2927" y="1413"/>
                </a:cubicBezTo>
                <a:cubicBezTo>
                  <a:pt x="2950" y="1481"/>
                  <a:pt x="2933" y="1547"/>
                  <a:pt x="2952" y="1612"/>
                </a:cubicBezTo>
                <a:cubicBezTo>
                  <a:pt x="2967" y="1664"/>
                  <a:pt x="2977" y="1662"/>
                  <a:pt x="2977" y="1711"/>
                </a:cubicBezTo>
              </a:path>
              <a:path w="3846" h="1861" extrusionOk="0">
                <a:moveTo>
                  <a:pt x="3349" y="1091"/>
                </a:moveTo>
                <a:cubicBezTo>
                  <a:pt x="3349" y="1045"/>
                  <a:pt x="3369" y="1033"/>
                  <a:pt x="3374" y="992"/>
                </a:cubicBezTo>
                <a:cubicBezTo>
                  <a:pt x="3380" y="941"/>
                  <a:pt x="3362" y="932"/>
                  <a:pt x="3349" y="893"/>
                </a:cubicBezTo>
                <a:cubicBezTo>
                  <a:pt x="3333" y="846"/>
                  <a:pt x="3318" y="847"/>
                  <a:pt x="3299" y="818"/>
                </a:cubicBezTo>
                <a:cubicBezTo>
                  <a:pt x="3286" y="798"/>
                  <a:pt x="3249" y="782"/>
                  <a:pt x="3225" y="818"/>
                </a:cubicBezTo>
                <a:cubicBezTo>
                  <a:pt x="3207" y="846"/>
                  <a:pt x="3171" y="884"/>
                  <a:pt x="3150" y="917"/>
                </a:cubicBezTo>
                <a:cubicBezTo>
                  <a:pt x="3125" y="957"/>
                  <a:pt x="3107" y="1048"/>
                  <a:pt x="3101" y="1091"/>
                </a:cubicBezTo>
                <a:cubicBezTo>
                  <a:pt x="3085" y="1216"/>
                  <a:pt x="3106" y="1346"/>
                  <a:pt x="3126" y="1463"/>
                </a:cubicBezTo>
                <a:cubicBezTo>
                  <a:pt x="3135" y="1518"/>
                  <a:pt x="3140" y="1568"/>
                  <a:pt x="3175" y="1612"/>
                </a:cubicBezTo>
                <a:cubicBezTo>
                  <a:pt x="3195" y="1637"/>
                  <a:pt x="3236" y="1684"/>
                  <a:pt x="3274" y="1662"/>
                </a:cubicBezTo>
                <a:cubicBezTo>
                  <a:pt x="3315" y="1639"/>
                  <a:pt x="3325" y="1628"/>
                  <a:pt x="3349" y="1587"/>
                </a:cubicBezTo>
                <a:cubicBezTo>
                  <a:pt x="3380" y="1534"/>
                  <a:pt x="3395" y="1473"/>
                  <a:pt x="3398" y="1413"/>
                </a:cubicBezTo>
                <a:cubicBezTo>
                  <a:pt x="3398" y="1364"/>
                  <a:pt x="3398" y="1347"/>
                  <a:pt x="3398" y="1314"/>
                </a:cubicBezTo>
              </a:path>
              <a:path w="3846" h="1861" extrusionOk="0">
                <a:moveTo>
                  <a:pt x="3324" y="99"/>
                </a:moveTo>
                <a:cubicBezTo>
                  <a:pt x="3304" y="64"/>
                  <a:pt x="3288" y="42"/>
                  <a:pt x="3274" y="24"/>
                </a:cubicBezTo>
                <a:cubicBezTo>
                  <a:pt x="3239" y="-20"/>
                  <a:pt x="3297" y="62"/>
                  <a:pt x="3299" y="74"/>
                </a:cubicBezTo>
                <a:cubicBezTo>
                  <a:pt x="3308" y="134"/>
                  <a:pt x="3314" y="191"/>
                  <a:pt x="3324" y="248"/>
                </a:cubicBezTo>
                <a:cubicBezTo>
                  <a:pt x="3336" y="322"/>
                  <a:pt x="3365" y="399"/>
                  <a:pt x="3374" y="471"/>
                </a:cubicBezTo>
                <a:cubicBezTo>
                  <a:pt x="3387" y="571"/>
                  <a:pt x="3412" y="670"/>
                  <a:pt x="3423" y="769"/>
                </a:cubicBezTo>
                <a:cubicBezTo>
                  <a:pt x="3434" y="869"/>
                  <a:pt x="3462" y="967"/>
                  <a:pt x="3473" y="1066"/>
                </a:cubicBezTo>
                <a:cubicBezTo>
                  <a:pt x="3483" y="1158"/>
                  <a:pt x="3490" y="1250"/>
                  <a:pt x="3522" y="1339"/>
                </a:cubicBezTo>
                <a:cubicBezTo>
                  <a:pt x="3550" y="1418"/>
                  <a:pt x="3558" y="1484"/>
                  <a:pt x="3597" y="1562"/>
                </a:cubicBezTo>
                <a:cubicBezTo>
                  <a:pt x="3617" y="1601"/>
                  <a:pt x="3650" y="1712"/>
                  <a:pt x="3671" y="1736"/>
                </a:cubicBezTo>
                <a:cubicBezTo>
                  <a:pt x="3700" y="1770"/>
                  <a:pt x="3733" y="1798"/>
                  <a:pt x="3770" y="1835"/>
                </a:cubicBezTo>
                <a:cubicBezTo>
                  <a:pt x="3792" y="1857"/>
                  <a:pt x="3804" y="1854"/>
                  <a:pt x="3845" y="1860"/>
                </a:cubicBezTo>
              </a:path>
            </a:pathLst>
          </a:custGeom>
          <a:noFill/>
          <a:ln w="34925" cap="rnd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Macintosh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Chapter 4 Notes</vt:lpstr>
      <vt:lpstr>4.1 Coordinates and Scatter Plots</vt:lpstr>
      <vt:lpstr>Terms</vt:lpstr>
      <vt:lpstr>Labeling the Coordinate plane</vt:lpstr>
      <vt:lpstr>Plotting Points</vt:lpstr>
      <vt:lpstr>Locating Quadrants</vt:lpstr>
      <vt:lpstr>Making a Scatter Plot</vt:lpstr>
    </vt:vector>
  </TitlesOfParts>
  <Company>Trinity Chapel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Carman Redd</dc:creator>
  <cp:lastModifiedBy>tim Irby</cp:lastModifiedBy>
  <cp:revision>1</cp:revision>
  <dcterms:created xsi:type="dcterms:W3CDTF">2010-11-10T17:25:37Z</dcterms:created>
  <dcterms:modified xsi:type="dcterms:W3CDTF">2010-11-10T17:25:53Z</dcterms:modified>
</cp:coreProperties>
</file>